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 id="2147483682" r:id="rId2"/>
    <p:sldMasterId id="2147483685" r:id="rId3"/>
  </p:sldMasterIdLst>
  <p:notesMasterIdLst>
    <p:notesMasterId r:id="rId28"/>
  </p:notesMasterIdLst>
  <p:handoutMasterIdLst>
    <p:handoutMasterId r:id="rId29"/>
  </p:handoutMasterIdLst>
  <p:sldIdLst>
    <p:sldId id="279" r:id="rId4"/>
    <p:sldId id="278" r:id="rId5"/>
    <p:sldId id="280" r:id="rId6"/>
    <p:sldId id="282" r:id="rId7"/>
    <p:sldId id="284" r:id="rId8"/>
    <p:sldId id="293" r:id="rId9"/>
    <p:sldId id="295" r:id="rId10"/>
    <p:sldId id="292" r:id="rId11"/>
    <p:sldId id="298" r:id="rId12"/>
    <p:sldId id="300" r:id="rId13"/>
    <p:sldId id="296" r:id="rId14"/>
    <p:sldId id="307" r:id="rId15"/>
    <p:sldId id="299" r:id="rId16"/>
    <p:sldId id="302" r:id="rId17"/>
    <p:sldId id="303" r:id="rId18"/>
    <p:sldId id="304" r:id="rId19"/>
    <p:sldId id="306" r:id="rId20"/>
    <p:sldId id="308" r:id="rId21"/>
    <p:sldId id="297" r:id="rId22"/>
    <p:sldId id="305" r:id="rId23"/>
    <p:sldId id="286" r:id="rId24"/>
    <p:sldId id="290" r:id="rId25"/>
    <p:sldId id="309" r:id="rId26"/>
    <p:sldId id="270" r:id="rId27"/>
  </p:sldIdLst>
  <p:sldSz cx="12188825"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063">
          <p15:clr>
            <a:srgbClr val="A4A3A4"/>
          </p15:clr>
        </p15:guide>
        <p15:guide id="2" orient="horz" pos="490">
          <p15:clr>
            <a:srgbClr val="A4A3A4"/>
          </p15:clr>
        </p15:guide>
        <p15:guide id="3" pos="383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ynly Schambers-Leno" initials="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9BA"/>
    <a:srgbClr val="34AF9E"/>
    <a:srgbClr val="66FFCC"/>
    <a:srgbClr val="CCFF66"/>
    <a:srgbClr val="3DC9B3"/>
    <a:srgbClr val="263900"/>
    <a:srgbClr val="054E7F"/>
    <a:srgbClr val="00425C"/>
    <a:srgbClr val="000000"/>
    <a:srgbClr val="FBB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7" autoAdjust="0"/>
    <p:restoredTop sz="82016" autoAdjust="0"/>
  </p:normalViewPr>
  <p:slideViewPr>
    <p:cSldViewPr snapToGrid="0" snapToObjects="1">
      <p:cViewPr>
        <p:scale>
          <a:sx n="110" d="100"/>
          <a:sy n="110" d="100"/>
        </p:scale>
        <p:origin x="-840" y="64"/>
      </p:cViewPr>
      <p:guideLst>
        <p:guide orient="horz" pos="4063"/>
        <p:guide orient="horz" pos="490"/>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363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printerSettings" Target="printerSettings/printerSettings1.bin"/><Relationship Id="rId31" Type="http://schemas.openxmlformats.org/officeDocument/2006/relationships/tags" Target="tags/tag1.xml"/><Relationship Id="rId32" Type="http://schemas.openxmlformats.org/officeDocument/2006/relationships/commentAuthors" Target="commentAuthors.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3/7/15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3/7/15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mailto:hermanl@ensemble.com"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a:t>
            </a:fld>
            <a:endParaRPr lang="en-US"/>
          </a:p>
        </p:txBody>
      </p:sp>
    </p:spTree>
    <p:extLst>
      <p:ext uri="{BB962C8B-B14F-4D97-AF65-F5344CB8AC3E}">
        <p14:creationId xmlns:p14="http://schemas.microsoft.com/office/powerpoint/2010/main" val="93786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10</a:t>
            </a:fld>
            <a:endParaRPr lang="en-US"/>
          </a:p>
        </p:txBody>
      </p:sp>
    </p:spTree>
    <p:extLst>
      <p:ext uri="{BB962C8B-B14F-4D97-AF65-F5344CB8AC3E}">
        <p14:creationId xmlns:p14="http://schemas.microsoft.com/office/powerpoint/2010/main" val="3529596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11</a:t>
            </a:fld>
            <a:endParaRPr lang="en-US"/>
          </a:p>
        </p:txBody>
      </p:sp>
    </p:spTree>
    <p:extLst>
      <p:ext uri="{BB962C8B-B14F-4D97-AF65-F5344CB8AC3E}">
        <p14:creationId xmlns:p14="http://schemas.microsoft.com/office/powerpoint/2010/main" val="1784240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13</a:t>
            </a:fld>
            <a:endParaRPr lang="en-US"/>
          </a:p>
        </p:txBody>
      </p:sp>
    </p:spTree>
    <p:extLst>
      <p:ext uri="{BB962C8B-B14F-4D97-AF65-F5344CB8AC3E}">
        <p14:creationId xmlns:p14="http://schemas.microsoft.com/office/powerpoint/2010/main" val="346239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14</a:t>
            </a:fld>
            <a:endParaRPr lang="en-US"/>
          </a:p>
        </p:txBody>
      </p:sp>
    </p:spTree>
    <p:extLst>
      <p:ext uri="{BB962C8B-B14F-4D97-AF65-F5344CB8AC3E}">
        <p14:creationId xmlns:p14="http://schemas.microsoft.com/office/powerpoint/2010/main" val="3462391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15</a:t>
            </a:fld>
            <a:endParaRPr lang="en-US"/>
          </a:p>
        </p:txBody>
      </p:sp>
    </p:spTree>
    <p:extLst>
      <p:ext uri="{BB962C8B-B14F-4D97-AF65-F5344CB8AC3E}">
        <p14:creationId xmlns:p14="http://schemas.microsoft.com/office/powerpoint/2010/main" val="3462391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16</a:t>
            </a:fld>
            <a:endParaRPr lang="en-US"/>
          </a:p>
        </p:txBody>
      </p:sp>
    </p:spTree>
    <p:extLst>
      <p:ext uri="{BB962C8B-B14F-4D97-AF65-F5344CB8AC3E}">
        <p14:creationId xmlns:p14="http://schemas.microsoft.com/office/powerpoint/2010/main" val="3462391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17</a:t>
            </a:fld>
            <a:endParaRPr lang="en-US"/>
          </a:p>
        </p:txBody>
      </p:sp>
    </p:spTree>
    <p:extLst>
      <p:ext uri="{BB962C8B-B14F-4D97-AF65-F5344CB8AC3E}">
        <p14:creationId xmlns:p14="http://schemas.microsoft.com/office/powerpoint/2010/main" val="3462391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19</a:t>
            </a:fld>
            <a:endParaRPr lang="en-US"/>
          </a:p>
        </p:txBody>
      </p:sp>
    </p:spTree>
    <p:extLst>
      <p:ext uri="{BB962C8B-B14F-4D97-AF65-F5344CB8AC3E}">
        <p14:creationId xmlns:p14="http://schemas.microsoft.com/office/powerpoint/2010/main" val="1832003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20</a:t>
            </a:fld>
            <a:endParaRPr lang="en-US"/>
          </a:p>
        </p:txBody>
      </p:sp>
    </p:spTree>
    <p:extLst>
      <p:ext uri="{BB962C8B-B14F-4D97-AF65-F5344CB8AC3E}">
        <p14:creationId xmlns:p14="http://schemas.microsoft.com/office/powerpoint/2010/main" val="42220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21</a:t>
            </a:fld>
            <a:endParaRPr lang="en-US"/>
          </a:p>
        </p:txBody>
      </p:sp>
    </p:spTree>
    <p:extLst>
      <p:ext uri="{BB962C8B-B14F-4D97-AF65-F5344CB8AC3E}">
        <p14:creationId xmlns:p14="http://schemas.microsoft.com/office/powerpoint/2010/main" val="3654610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2</a:t>
            </a:fld>
            <a:endParaRPr lang="en-US"/>
          </a:p>
        </p:txBody>
      </p:sp>
    </p:spTree>
    <p:extLst>
      <p:ext uri="{BB962C8B-B14F-4D97-AF65-F5344CB8AC3E}">
        <p14:creationId xmlns:p14="http://schemas.microsoft.com/office/powerpoint/2010/main" val="956228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Adobe Clean Light"/>
                <a:hlinkClick r:id="rId3"/>
              </a:rPr>
              <a:t>hermanl@ensemble.com</a:t>
            </a:r>
            <a:r>
              <a:rPr lang="en-US" dirty="0" smtClean="0">
                <a:cs typeface="Adobe Clean Light"/>
              </a:rPr>
              <a:t>  / </a:t>
            </a:r>
            <a:r>
              <a:rPr lang="en-US" dirty="0" smtClean="0"/>
              <a:t>@</a:t>
            </a:r>
            <a:r>
              <a:rPr lang="en-US" dirty="0" err="1" smtClean="0"/>
              <a:t>realhermanlee</a:t>
            </a:r>
            <a:endParaRPr lang="en-US" dirty="0" smtClean="0">
              <a:cs typeface="Adobe Clean Light"/>
            </a:endParaRPr>
          </a:p>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22</a:t>
            </a:fld>
            <a:endParaRPr lang="en-US"/>
          </a:p>
        </p:txBody>
      </p:sp>
    </p:spTree>
    <p:extLst>
      <p:ext uri="{BB962C8B-B14F-4D97-AF65-F5344CB8AC3E}">
        <p14:creationId xmlns:p14="http://schemas.microsoft.com/office/powerpoint/2010/main" val="42220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0B54A9C-A286-4D15-969A-0F25B6B043F7}" type="slidenum">
              <a:rPr lang="en-US" smtClean="0"/>
              <a:pPr>
                <a:defRPr/>
              </a:pPr>
              <a:t>24</a:t>
            </a:fld>
            <a:endParaRPr lang="en-US"/>
          </a:p>
        </p:txBody>
      </p:sp>
    </p:spTree>
    <p:extLst>
      <p:ext uri="{BB962C8B-B14F-4D97-AF65-F5344CB8AC3E}">
        <p14:creationId xmlns:p14="http://schemas.microsoft.com/office/powerpoint/2010/main" val="3324332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3</a:t>
            </a:fld>
            <a:endParaRPr lang="en-US"/>
          </a:p>
        </p:txBody>
      </p:sp>
    </p:spTree>
    <p:extLst>
      <p:ext uri="{BB962C8B-B14F-4D97-AF65-F5344CB8AC3E}">
        <p14:creationId xmlns:p14="http://schemas.microsoft.com/office/powerpoint/2010/main" val="211865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Readers</a:t>
            </a:r>
            <a:r>
              <a:rPr lang="en-US" baseline="0" dirty="0" smtClean="0"/>
              <a:t> expect a branded experience in their apps. In addition, personalized experiences result in closer engagement with the reader. This lab will show how to achieve both with Adobe DPS and AEM.</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4</a:t>
            </a:fld>
            <a:endParaRPr lang="en-US"/>
          </a:p>
        </p:txBody>
      </p:sp>
    </p:spTree>
    <p:extLst>
      <p:ext uri="{BB962C8B-B14F-4D97-AF65-F5344CB8AC3E}">
        <p14:creationId xmlns:p14="http://schemas.microsoft.com/office/powerpoint/2010/main" val="2780186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cover three main</a:t>
            </a:r>
            <a:r>
              <a:rPr lang="en-US" baseline="0" dirty="0" smtClean="0"/>
              <a:t> topics during this lab: the DPS Library APIs, the DPS Entitlement APIs and finally we’ll build a functional storefront in AEM leveraging these APIs. You will be able to take home the packages that we build, and you’ll have the workbook along with the packages. Before we begin, let’s define what DPS is and how AEM fits into a DPS workflow.</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5</a:t>
            </a:fld>
            <a:endParaRPr lang="en-US"/>
          </a:p>
        </p:txBody>
      </p:sp>
    </p:spTree>
    <p:extLst>
      <p:ext uri="{BB962C8B-B14F-4D97-AF65-F5344CB8AC3E}">
        <p14:creationId xmlns:p14="http://schemas.microsoft.com/office/powerpoint/2010/main" val="3057349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77500" lnSpcReduction="20000"/>
          </a:bodyPr>
          <a:lstStyle/>
          <a:p>
            <a:pPr marL="285750" indent="-285750" defTabSz="461543" eaLnBrk="1" fontAlgn="auto" hangingPunct="1">
              <a:lnSpc>
                <a:spcPct val="150000"/>
              </a:lnSpc>
              <a:spcBef>
                <a:spcPts val="0"/>
              </a:spcBef>
              <a:spcAft>
                <a:spcPts val="0"/>
              </a:spcAft>
              <a:buFont typeface="Arial" pitchFamily="34" charset="0"/>
              <a:buChar char="•"/>
              <a:defRPr/>
            </a:pPr>
            <a:r>
              <a:rPr lang="en-US" dirty="0" smtClean="0">
                <a:ea typeface="+mn-ea"/>
                <a:cs typeface="+mn-cs"/>
              </a:rPr>
              <a:t>Adobe Digital Publishing Suite, or DPS, is a platform</a:t>
            </a:r>
            <a:r>
              <a:rPr lang="en-US" baseline="0" dirty="0" smtClean="0">
                <a:ea typeface="+mn-ea"/>
                <a:cs typeface="+mn-cs"/>
              </a:rPr>
              <a:t> for delivering offline and online content to readers on tablets. </a:t>
            </a:r>
          </a:p>
          <a:p>
            <a:pPr marL="285750" indent="-285750" defTabSz="461543" eaLnBrk="1" fontAlgn="auto" hangingPunct="1">
              <a:lnSpc>
                <a:spcPct val="150000"/>
              </a:lnSpc>
              <a:spcBef>
                <a:spcPts val="0"/>
              </a:spcBef>
              <a:spcAft>
                <a:spcPts val="0"/>
              </a:spcAft>
              <a:buFont typeface="Arial" pitchFamily="34" charset="0"/>
              <a:buChar char="•"/>
              <a:defRPr/>
            </a:pPr>
            <a:r>
              <a:rPr lang="en-US" baseline="0" dirty="0" smtClean="0">
                <a:ea typeface="+mn-ea"/>
                <a:cs typeface="+mn-cs"/>
              </a:rPr>
              <a:t>Content comes from creative tools such as InDesign, business tools such as PPT, but it can also come from AEM. Content gets transformed to a .folio file in InDesign, PPT or AEM for delivery by DPS</a:t>
            </a:r>
          </a:p>
          <a:p>
            <a:pPr marL="285750" indent="-285750" defTabSz="461543" eaLnBrk="1" fontAlgn="auto" hangingPunct="1">
              <a:lnSpc>
                <a:spcPct val="150000"/>
              </a:lnSpc>
              <a:spcBef>
                <a:spcPts val="0"/>
              </a:spcBef>
              <a:spcAft>
                <a:spcPts val="0"/>
              </a:spcAft>
              <a:buFont typeface="Arial" pitchFamily="34" charset="0"/>
              <a:buChar char="•"/>
              <a:defRPr/>
            </a:pPr>
            <a:r>
              <a:rPr lang="en-US" baseline="0" dirty="0" smtClean="0">
                <a:ea typeface="+mn-ea"/>
                <a:cs typeface="+mn-cs"/>
              </a:rPr>
              <a:t>Content moves through the distribution services, which are cloud services managed by Adobe. Once published, content becomes available to client apps</a:t>
            </a:r>
          </a:p>
          <a:p>
            <a:pPr marL="285750" indent="-285750" defTabSz="461543" eaLnBrk="1" fontAlgn="auto" hangingPunct="1">
              <a:lnSpc>
                <a:spcPct val="150000"/>
              </a:lnSpc>
              <a:spcBef>
                <a:spcPts val="0"/>
              </a:spcBef>
              <a:spcAft>
                <a:spcPts val="0"/>
              </a:spcAft>
              <a:buFont typeface="Arial" pitchFamily="34" charset="0"/>
              <a:buChar char="•"/>
              <a:defRPr/>
            </a:pPr>
            <a:r>
              <a:rPr lang="en-US" baseline="0" dirty="0" smtClean="0">
                <a:ea typeface="+mn-ea"/>
                <a:cs typeface="+mn-cs"/>
              </a:rPr>
              <a:t>Client apps are made using a tool called the App Builder. This is a wizard-driven tool that makes iOS, Android and Windows 8.1 apps. The apps are configurable via checkboxes and customizable via HTML. This lab will focus on the app front end, called the Library, which we will build in AEM.</a:t>
            </a:r>
          </a:p>
          <a:p>
            <a:pPr marL="285750" indent="-285750" defTabSz="461543" eaLnBrk="1" fontAlgn="auto" hangingPunct="1">
              <a:lnSpc>
                <a:spcPct val="150000"/>
              </a:lnSpc>
              <a:spcBef>
                <a:spcPts val="0"/>
              </a:spcBef>
              <a:spcAft>
                <a:spcPts val="0"/>
              </a:spcAft>
              <a:buFont typeface="Arial" pitchFamily="34" charset="0"/>
              <a:buChar char="•"/>
              <a:defRPr/>
            </a:pPr>
            <a:r>
              <a:rPr lang="en-US" baseline="0" dirty="0" smtClean="0">
                <a:ea typeface="+mn-ea"/>
                <a:cs typeface="+mn-cs"/>
              </a:rPr>
              <a:t>The client apps can offer login to the reader, which allows the publisher to target specific content to specific readers. DPS uses three APIs that exist under the Entitlement group to control the entitlement process. We will also focus on these APIs during the lab, and we’ll see an example of how to use AEM to manage the connection between a known reader and the content they can see in the library.</a:t>
            </a:r>
          </a:p>
          <a:p>
            <a:pPr marL="285750" indent="-285750" defTabSz="461543" eaLnBrk="1" fontAlgn="auto" hangingPunct="1">
              <a:lnSpc>
                <a:spcPct val="150000"/>
              </a:lnSpc>
              <a:spcBef>
                <a:spcPts val="0"/>
              </a:spcBef>
              <a:spcAft>
                <a:spcPts val="0"/>
              </a:spcAft>
              <a:buFont typeface="Arial" pitchFamily="34" charset="0"/>
              <a:buChar char="•"/>
              <a:defRPr/>
            </a:pPr>
            <a:r>
              <a:rPr lang="en-US" baseline="0" dirty="0" smtClean="0">
                <a:ea typeface="+mn-ea"/>
                <a:cs typeface="+mn-cs"/>
              </a:rPr>
              <a:t>We’re at the Digital Marketing Summit, right? What discussion would be complete without Analytics! DPS apps are automatically instrumented with the Analytics SDK, and all folio content is automatically tagged. The upshot is that there is no additional effort to the developer to ensure that the marketer has actionable analytics from each and every DPS app you make.</a:t>
            </a:r>
          </a:p>
          <a:p>
            <a:pPr marL="285750" indent="-285750" defTabSz="461543" eaLnBrk="1" fontAlgn="auto" hangingPunct="1">
              <a:lnSpc>
                <a:spcPct val="150000"/>
              </a:lnSpc>
              <a:spcBef>
                <a:spcPts val="0"/>
              </a:spcBef>
              <a:spcAft>
                <a:spcPts val="0"/>
              </a:spcAft>
              <a:buFont typeface="Arial" pitchFamily="34" charset="0"/>
              <a:buChar char="•"/>
              <a:defRPr/>
            </a:pPr>
            <a:r>
              <a:rPr lang="en-US" baseline="0" dirty="0" smtClean="0">
                <a:ea typeface="+mn-ea"/>
                <a:cs typeface="+mn-cs"/>
              </a:rPr>
              <a:t>Analytics allow the content creators to understand the consumption patterns for the content they create. It also can leverage entitlement to show how a known user consumes content. All in all, it’s a very powerful marketing tool wrapped in a content distribution system.</a:t>
            </a:r>
          </a:p>
          <a:p>
            <a:pPr marL="285750" indent="-285750" defTabSz="461543" eaLnBrk="1" fontAlgn="auto" hangingPunct="1">
              <a:lnSpc>
                <a:spcPct val="150000"/>
              </a:lnSpc>
              <a:spcBef>
                <a:spcPts val="0"/>
              </a:spcBef>
              <a:spcAft>
                <a:spcPts val="0"/>
              </a:spcAft>
              <a:buFont typeface="Arial" pitchFamily="34" charset="0"/>
              <a:buChar char="•"/>
              <a:defRPr/>
            </a:pPr>
            <a:endParaRPr lang="en-US" dirty="0" smtClean="0">
              <a:ea typeface="+mn-ea"/>
              <a:cs typeface="+mn-cs"/>
            </a:endParaRPr>
          </a:p>
          <a:p>
            <a:pPr marL="285750" indent="-285750" defTabSz="461543" eaLnBrk="1" fontAlgn="auto" hangingPunct="1">
              <a:lnSpc>
                <a:spcPct val="150000"/>
              </a:lnSpc>
              <a:spcBef>
                <a:spcPts val="0"/>
              </a:spcBef>
              <a:spcAft>
                <a:spcPts val="0"/>
              </a:spcAft>
              <a:buFont typeface="Arial" pitchFamily="34" charset="0"/>
              <a:buChar char="•"/>
              <a:defRPr/>
            </a:pPr>
            <a:r>
              <a:rPr lang="en-US" dirty="0" smtClean="0">
                <a:ea typeface="+mn-ea"/>
                <a:cs typeface="+mn-cs"/>
              </a:rPr>
              <a:t>This lab will not</a:t>
            </a:r>
            <a:r>
              <a:rPr lang="en-US" baseline="0" dirty="0" smtClean="0">
                <a:ea typeface="+mn-ea"/>
                <a:cs typeface="+mn-cs"/>
              </a:rPr>
              <a:t> touch on content creation. It will only discuss Libraries and Entitlement.</a:t>
            </a:r>
            <a:endParaRPr lang="en-US" dirty="0" smtClean="0">
              <a:ea typeface="+mn-ea"/>
              <a:cs typeface="+mn-cs"/>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dobe Clean" charset="0"/>
                <a:ea typeface="ＭＳ Ｐゴシック" charset="0"/>
                <a:cs typeface="ＭＳ Ｐゴシック" charset="0"/>
              </a:defRPr>
            </a:lvl1pPr>
            <a:lvl2pPr marL="742950" indent="-285750" eaLnBrk="0" hangingPunct="0">
              <a:defRPr sz="2400">
                <a:solidFill>
                  <a:schemeClr val="tx1"/>
                </a:solidFill>
                <a:latin typeface="Adobe Clean" charset="0"/>
                <a:ea typeface="ＭＳ Ｐゴシック" charset="0"/>
              </a:defRPr>
            </a:lvl2pPr>
            <a:lvl3pPr marL="1143000" indent="-228600" eaLnBrk="0" hangingPunct="0">
              <a:defRPr sz="2400">
                <a:solidFill>
                  <a:schemeClr val="tx1"/>
                </a:solidFill>
                <a:latin typeface="Adobe Clean" charset="0"/>
                <a:ea typeface="ＭＳ Ｐゴシック" charset="0"/>
              </a:defRPr>
            </a:lvl3pPr>
            <a:lvl4pPr marL="1600200" indent="-228600" eaLnBrk="0" hangingPunct="0">
              <a:defRPr sz="2400">
                <a:solidFill>
                  <a:schemeClr val="tx1"/>
                </a:solidFill>
                <a:latin typeface="Adobe Clean" charset="0"/>
                <a:ea typeface="ＭＳ Ｐゴシック" charset="0"/>
              </a:defRPr>
            </a:lvl4pPr>
            <a:lvl5pPr marL="2057400" indent="-228600" eaLnBrk="0" hangingPunct="0">
              <a:defRPr sz="2400">
                <a:solidFill>
                  <a:schemeClr val="tx1"/>
                </a:solidFill>
                <a:latin typeface="Adobe Clean" charset="0"/>
                <a:ea typeface="ＭＳ Ｐゴシック" charset="0"/>
              </a:defRPr>
            </a:lvl5pPr>
            <a:lvl6pPr marL="2514600" indent="-228600" eaLnBrk="0" fontAlgn="base" hangingPunct="0">
              <a:spcBef>
                <a:spcPct val="0"/>
              </a:spcBef>
              <a:spcAft>
                <a:spcPct val="0"/>
              </a:spcAft>
              <a:defRPr sz="2400">
                <a:solidFill>
                  <a:schemeClr val="tx1"/>
                </a:solidFill>
                <a:latin typeface="Adobe Clean" charset="0"/>
                <a:ea typeface="ＭＳ Ｐゴシック" charset="0"/>
              </a:defRPr>
            </a:lvl6pPr>
            <a:lvl7pPr marL="2971800" indent="-228600" eaLnBrk="0" fontAlgn="base" hangingPunct="0">
              <a:spcBef>
                <a:spcPct val="0"/>
              </a:spcBef>
              <a:spcAft>
                <a:spcPct val="0"/>
              </a:spcAft>
              <a:defRPr sz="2400">
                <a:solidFill>
                  <a:schemeClr val="tx1"/>
                </a:solidFill>
                <a:latin typeface="Adobe Clean" charset="0"/>
                <a:ea typeface="ＭＳ Ｐゴシック" charset="0"/>
              </a:defRPr>
            </a:lvl7pPr>
            <a:lvl8pPr marL="3429000" indent="-228600" eaLnBrk="0" fontAlgn="base" hangingPunct="0">
              <a:spcBef>
                <a:spcPct val="0"/>
              </a:spcBef>
              <a:spcAft>
                <a:spcPct val="0"/>
              </a:spcAft>
              <a:defRPr sz="2400">
                <a:solidFill>
                  <a:schemeClr val="tx1"/>
                </a:solidFill>
                <a:latin typeface="Adobe Clean" charset="0"/>
                <a:ea typeface="ＭＳ Ｐゴシック" charset="0"/>
              </a:defRPr>
            </a:lvl8pPr>
            <a:lvl9pPr marL="3886200" indent="-228600" eaLnBrk="0" fontAlgn="base" hangingPunct="0">
              <a:spcBef>
                <a:spcPct val="0"/>
              </a:spcBef>
              <a:spcAft>
                <a:spcPct val="0"/>
              </a:spcAft>
              <a:defRPr sz="2400">
                <a:solidFill>
                  <a:schemeClr val="tx1"/>
                </a:solidFill>
                <a:latin typeface="Adobe Clean" charset="0"/>
                <a:ea typeface="ＭＳ Ｐゴシック" charset="0"/>
              </a:defRPr>
            </a:lvl9pPr>
          </a:lstStyle>
          <a:p>
            <a:pPr eaLnBrk="1" hangingPunct="1"/>
            <a:fld id="{788892FA-D3F2-1A48-8A69-5F1B8331BA33}" type="slidenum">
              <a:rPr lang="en-US" sz="1200">
                <a:solidFill>
                  <a:prstClr val="black"/>
                </a:solidFill>
                <a:latin typeface="Calibri" charset="0"/>
              </a:rPr>
              <a:pPr eaLnBrk="1" hangingPunct="1"/>
              <a:t>6</a:t>
            </a:fld>
            <a:endParaRPr lang="en-US" sz="1200">
              <a:solidFill>
                <a:prstClr val="black"/>
              </a:solidFill>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DPS Apps have two modes: the Library mode and the Reading mode. The Reading mode is used to display the folios that the reader downloads to the app. The Library mode is where the reader discovers and downloads content. It’s also where the publisher can incorporate online and offline HTML code to provide a highly customized experience for the reader.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look deeper at how</a:t>
            </a:r>
            <a:r>
              <a:rPr lang="en-US" baseline="0" dirty="0" smtClean="0"/>
              <a:t> we can customize the user experience in a DPS app. In iOS apps, there are two Library modes: the Library and Custom HTML slots. In Android and Windows app, there’s just the Library.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Library is typically where a reader would go to see the list of content that’s available on their device. It can also display additional behaviors and can be customized using HTML. The Library code is embedded in the app and runs whether the user is online or offline. You can blend online and offline code, too, but you should always include a fallback for when the user is offline. All DPS apps (iOS, Android, and Windows 8.1) have a Library.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Custom HTML Slot is an iOS only feature. It’s basically a Library, but it can be accessed from the moustache at the bottom of the screen. In addition, you can label a storefront so that you can navigate to it from content or from another Custom HTML Slot. Custom HTML Slots are sometimes called Storefronts.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Both Libraries and Custom HTML Slots can use the Library and Store</a:t>
            </a:r>
            <a:r>
              <a:rPr lang="en-US" baseline="0" dirty="0" smtClean="0"/>
              <a:t> API. This set of functions enable the Library or Custom HTML Slot to access the DPS backend to (this is not an exhaustive list):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Get lists of available content from the DPS Service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Get pricing and subscription information from app marketplaces such as iTunes and Google Play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Read metadata about that available content for the purpose of displaying the content to the reader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Log in to and interact with external CRM systems such as </a:t>
            </a:r>
            <a:r>
              <a:rPr lang="en-US" baseline="0" dirty="0" err="1" smtClean="0"/>
              <a:t>salesforce.com</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Access the device’s hardware such as location and accelerometer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Log in to an external Entitlement system to determine which subset of available content a reader can “see” in their app</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pPr marL="0" marR="0" indent="0" algn="l" defTabSz="914400" rtl="0" eaLnBrk="1" fontAlgn="auto" latinLnBrk="0" hangingPunct="1">
              <a:lnSpc>
                <a:spcPct val="100000"/>
              </a:lnSpc>
              <a:spcBef>
                <a:spcPts val="0"/>
              </a:spcBef>
              <a:spcAft>
                <a:spcPts val="0"/>
              </a:spcAft>
              <a:buClrTx/>
              <a:buSzTx/>
              <a:buFont typeface="Arial"/>
              <a:buNone/>
              <a:tabLst/>
              <a:defRPr/>
            </a:pPr>
            <a:r>
              <a:rPr lang="en-US" dirty="0" smtClean="0"/>
              <a:t>In</a:t>
            </a:r>
            <a:r>
              <a:rPr lang="en-US" baseline="0" dirty="0" smtClean="0"/>
              <a:t> this lab, we will build a library using AEM. It will be an ONLINE library, which means that the device will need to be connected to the Internet in order for the library to work. In practice, you would bundle the published code into a ZIP file and embed it into the DPS app. Since this lab isn’t about app building, we’ll use another app to test our work on a device. We will also look at how Entitlement works and study some example Entitlement code. This is hard to test here in a lab without having access to DPS backend services, but you will be able to use the example code to implement on your own DPS account.</a:t>
            </a:r>
            <a:endParaRPr lang="en-US" dirty="0" smtClean="0"/>
          </a:p>
        </p:txBody>
      </p:sp>
      <p:sp>
        <p:nvSpPr>
          <p:cNvPr id="4" name="Slide Number Placeholder 3"/>
          <p:cNvSpPr>
            <a:spLocks noGrp="1"/>
          </p:cNvSpPr>
          <p:nvPr>
            <p:ph type="sldNum" sz="quarter" idx="10"/>
          </p:nvPr>
        </p:nvSpPr>
        <p:spPr/>
        <p:txBody>
          <a:bodyPr/>
          <a:lstStyle/>
          <a:p>
            <a:fld id="{3EF2277D-4E65-471B-8FDC-312617F5EA89}" type="slidenum">
              <a:rPr lang="en-US" smtClean="0"/>
              <a:pPr/>
              <a:t>7</a:t>
            </a:fld>
            <a:endParaRPr lang="en-US"/>
          </a:p>
        </p:txBody>
      </p:sp>
    </p:spTree>
    <p:extLst>
      <p:ext uri="{BB962C8B-B14F-4D97-AF65-F5344CB8AC3E}">
        <p14:creationId xmlns:p14="http://schemas.microsoft.com/office/powerpoint/2010/main" val="215712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begin with the DPS</a:t>
            </a:r>
            <a:r>
              <a:rPr lang="en-US" baseline="0" dirty="0" smtClean="0"/>
              <a:t> Library APIs.</a:t>
            </a:r>
          </a:p>
        </p:txBody>
      </p:sp>
      <p:sp>
        <p:nvSpPr>
          <p:cNvPr id="4" name="Slide Number Placeholder 3"/>
          <p:cNvSpPr>
            <a:spLocks noGrp="1"/>
          </p:cNvSpPr>
          <p:nvPr>
            <p:ph type="sldNum" sz="quarter" idx="10"/>
          </p:nvPr>
        </p:nvSpPr>
        <p:spPr/>
        <p:txBody>
          <a:bodyPr/>
          <a:lstStyle/>
          <a:p>
            <a:fld id="{3EF2277D-4E65-471B-8FDC-312617F5EA89}" type="slidenum">
              <a:rPr lang="en-US" smtClean="0"/>
              <a:pPr/>
              <a:t>8</a:t>
            </a:fld>
            <a:endParaRPr lang="en-US"/>
          </a:p>
        </p:txBody>
      </p:sp>
    </p:spTree>
    <p:extLst>
      <p:ext uri="{BB962C8B-B14F-4D97-AF65-F5344CB8AC3E}">
        <p14:creationId xmlns:p14="http://schemas.microsoft.com/office/powerpoint/2010/main" val="4072810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9</a:t>
            </a:fld>
            <a:endParaRPr lang="en-US"/>
          </a:p>
        </p:txBody>
      </p:sp>
    </p:spTree>
    <p:extLst>
      <p:ext uri="{BB962C8B-B14F-4D97-AF65-F5344CB8AC3E}">
        <p14:creationId xmlns:p14="http://schemas.microsoft.com/office/powerpoint/2010/main" val="3462391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6.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e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50707-6B9C-41AD-8E71-8169BFD8CE9E}"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spTree>
    <p:extLst>
      <p:ext uri="{BB962C8B-B14F-4D97-AF65-F5344CB8AC3E}">
        <p14:creationId xmlns:p14="http://schemas.microsoft.com/office/powerpoint/2010/main" val="237074223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1"/>
            <a:ext cx="12188825" cy="779463"/>
          </a:xfrm>
          <a:prstGeom prst="rect">
            <a:avLst/>
          </a:prstGeom>
          <a:solidFill>
            <a:srgbClr val="2639BA"/>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
        <p:nvSpPr>
          <p:cNvPr id="2" name="Title 1"/>
          <p:cNvSpPr>
            <a:spLocks noGrp="1"/>
          </p:cNvSpPr>
          <p:nvPr>
            <p:ph type="title"/>
          </p:nvPr>
        </p:nvSpPr>
        <p:spPr/>
        <p:txBody>
          <a:bodyPr/>
          <a:lstStyle>
            <a:lvl1pPr>
              <a:defRPr>
                <a:solidFill>
                  <a:schemeClr val="bg1"/>
                </a:solidFill>
                <a:effectLs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9050707-6B9C-41AD-8E71-8169BFD8CE9E}"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11" name="Content Placeholder 2"/>
          <p:cNvSpPr>
            <a:spLocks noGrp="1"/>
          </p:cNvSpPr>
          <p:nvPr>
            <p:ph idx="1"/>
          </p:nvPr>
        </p:nvSpPr>
        <p:spPr>
          <a:xfrm>
            <a:off x="304721"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673460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B347668-7CB5-401B-A4E5-A798FE114AAD}"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42951"/>
            <a:ext cx="12188825" cy="569912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76251BD-8A37-4A4F-BD66-CA6ADEC4144E}"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777875"/>
            <a:ext cx="12188825" cy="5664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chemeClr val="tx1">
                  <a:lumMod val="85000"/>
                  <a:lumOff val="15000"/>
                </a:schemeClr>
              </a:solidFill>
              <a:latin typeface="+mn-lt"/>
              <a:ea typeface="ＭＳ Ｐゴシック" pitchFamily="-111" charset="-128"/>
              <a:cs typeface="+mn-cs"/>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6251BD-8A37-4A4F-BD66-CA6ADEC4144E}"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0"/>
            <a:ext cx="12188825" cy="6442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1494561"/>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 Title and Content copy">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pPr lvl="0">
              <a:defRPr sz="1800">
                <a:solidFill>
                  <a:srgbClr val="000000"/>
                </a:solidFill>
                <a:uFillTx/>
              </a:defRPr>
            </a:pPr>
            <a:r>
              <a:rPr sz="2400">
                <a:solidFill>
                  <a:srgbClr val="E1E4E6"/>
                </a:solidFill>
                <a:uFill>
                  <a:solidFill>
                    <a:srgbClr val="E1E4E6"/>
                  </a:solidFill>
                </a:uFill>
              </a:rPr>
              <a:t>Title Text</a:t>
            </a:r>
          </a:p>
        </p:txBody>
      </p:sp>
      <p:sp>
        <p:nvSpPr>
          <p:cNvPr id="35" name="Shape 35"/>
          <p:cNvSpPr>
            <a:spLocks noGrp="1"/>
          </p:cNvSpPr>
          <p:nvPr>
            <p:ph type="body" idx="1"/>
          </p:nvPr>
        </p:nvSpPr>
        <p:spPr>
          <a:prstGeom prst="rect">
            <a:avLst/>
          </a:prstGeom>
        </p:spPr>
        <p:txBody>
          <a:bodyPr/>
          <a:lstStyle>
            <a:lvl3pPr marL="581342" indent="-117792">
              <a:defRPr sz="1400"/>
            </a:lvl3pPr>
            <a:lvl4pPr marL="748506" indent="-116681">
              <a:defRPr sz="1400"/>
            </a:lvl4pPr>
            <a:lvl5pPr marL="885428" indent="-86916">
              <a:defRPr sz="1200"/>
            </a:lvl5pPr>
          </a:lstStyle>
          <a:p>
            <a:pPr lvl="0">
              <a:defRPr>
                <a:uFillTx/>
              </a:defRPr>
            </a:pPr>
            <a:r>
              <a:rPr>
                <a:uFill>
                  <a:solidFill/>
                </a:uFill>
              </a:rPr>
              <a:t>Body Level One</a:t>
            </a:r>
          </a:p>
          <a:p>
            <a:pPr lvl="1">
              <a:defRPr>
                <a:uFillTx/>
              </a:defRPr>
            </a:pPr>
            <a:r>
              <a:rPr>
                <a:uFill>
                  <a:solidFill/>
                </a:uFill>
              </a:rPr>
              <a:t>Body Level Two</a:t>
            </a:r>
          </a:p>
          <a:p>
            <a:pPr lvl="2">
              <a:defRPr sz="1800">
                <a:uFillTx/>
              </a:defRPr>
            </a:pPr>
            <a:r>
              <a:rPr sz="1400">
                <a:uFill>
                  <a:solidFill/>
                </a:uFill>
              </a:rPr>
              <a:t>Body Level Three</a:t>
            </a:r>
          </a:p>
          <a:p>
            <a:pPr lvl="3">
              <a:defRPr sz="1800">
                <a:uFillTx/>
              </a:defRPr>
            </a:pPr>
            <a:r>
              <a:rPr sz="1400">
                <a:uFill>
                  <a:solidFill/>
                </a:uFill>
              </a:rPr>
              <a:t>Body Level Four</a:t>
            </a:r>
          </a:p>
          <a:p>
            <a:pPr lvl="4">
              <a:defRPr sz="1800">
                <a:uFillTx/>
              </a:defRPr>
            </a:pPr>
            <a:r>
              <a:rPr sz="1200">
                <a:uFill>
                  <a:solidFill/>
                </a:uFill>
              </a:rPr>
              <a:t>Body Level Five</a:t>
            </a:r>
          </a:p>
        </p:txBody>
      </p:sp>
    </p:spTree>
    <p:extLst>
      <p:ext uri="{BB962C8B-B14F-4D97-AF65-F5344CB8AC3E}">
        <p14:creationId xmlns:p14="http://schemas.microsoft.com/office/powerpoint/2010/main" val="784313952"/>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1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0413"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1588" y="1112838"/>
            <a:ext cx="12188825" cy="1614487"/>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defRPr/>
            </a:pPr>
            <a:endParaRPr lang="en-US">
              <a:solidFill>
                <a:srgbClr val="FFFFFF"/>
              </a:solidFill>
              <a:latin typeface="Adobe Clean"/>
              <a:ea typeface="ＭＳ Ｐゴシック" pitchFamily="-111" charset="-128"/>
            </a:endParaRPr>
          </a:p>
        </p:txBody>
      </p:sp>
      <p:pic>
        <p:nvPicPr>
          <p:cNvPr id="6" name="Picture 30" descr="Adobe_logo_tag_top_7-8in_pn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1350" y="0"/>
            <a:ext cx="3651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1"/>
          <p:cNvSpPr>
            <a:spLocks noChangeArrowheads="1"/>
          </p:cNvSpPr>
          <p:nvPr userDrawn="1"/>
        </p:nvSpPr>
        <p:spPr bwMode="auto">
          <a:xfrm>
            <a:off x="304800" y="6486525"/>
            <a:ext cx="51816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p>
            <a:pPr fontAlgn="base">
              <a:spcBef>
                <a:spcPct val="0"/>
              </a:spcBef>
              <a:spcAft>
                <a:spcPct val="0"/>
              </a:spcAft>
            </a:pPr>
            <a:r>
              <a:rPr lang="en-US" sz="700" smtClean="0">
                <a:solidFill>
                  <a:srgbClr val="9EA6AE"/>
                </a:solidFill>
                <a:latin typeface="Adobe Clean" charset="0"/>
                <a:ea typeface="ＭＳ Ｐゴシック" charset="0"/>
                <a:cs typeface="ＭＳ Ｐゴシック" charset="0"/>
              </a:rPr>
              <a:t>© 2013 Adobe Systems Incorporated.  All Rights Reserved.  Adobe Confidential.</a:t>
            </a:r>
          </a:p>
        </p:txBody>
      </p:sp>
      <p:sp>
        <p:nvSpPr>
          <p:cNvPr id="2" name="Title 1"/>
          <p:cNvSpPr>
            <a:spLocks noGrp="1"/>
          </p:cNvSpPr>
          <p:nvPr>
            <p:ph type="ctrTitle"/>
          </p:nvPr>
        </p:nvSpPr>
        <p:spPr>
          <a:xfrm>
            <a:off x="641182" y="1483867"/>
            <a:ext cx="10918220" cy="430887"/>
          </a:xfrm>
        </p:spPr>
        <p:txBody>
          <a:bodyPr lIns="0" tIns="0" rIns="0" bIns="0">
            <a:spAutoFit/>
          </a:bodyPr>
          <a:lstStyle>
            <a:lvl1pPr>
              <a:defRPr sz="2800">
                <a:solidFill>
                  <a:schemeClr val="bg1"/>
                </a:solidFill>
                <a:latin typeface="Adobe Clean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944441"/>
            <a:ext cx="10918220" cy="307777"/>
          </a:xfrm>
        </p:spPr>
        <p:txBody>
          <a:bodyPr lIns="0" tIns="0" rIns="0" bIns="0">
            <a:spAutoFit/>
          </a:bodyPr>
          <a:lstStyle>
            <a:lvl1pPr marL="0" indent="0" algn="l">
              <a:buNone/>
              <a:defRPr sz="2000" b="0">
                <a:solidFill>
                  <a:schemeClr val="tx1">
                    <a:tint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sp>
        <p:nvSpPr>
          <p:cNvPr id="8" name="Date Placeholder 3"/>
          <p:cNvSpPr>
            <a:spLocks noGrp="1"/>
          </p:cNvSpPr>
          <p:nvPr>
            <p:ph type="dt" sz="half" idx="10"/>
          </p:nvPr>
        </p:nvSpPr>
        <p:spPr/>
        <p:txBody>
          <a:bodyPr/>
          <a:lstStyle>
            <a:lvl1pPr>
              <a:defRPr/>
            </a:lvl1pPr>
          </a:lstStyle>
          <a:p>
            <a:pPr>
              <a:defRPr/>
            </a:pPr>
            <a:fld id="{50197D82-6B64-734D-9504-7C184CC672CF}" type="datetime1">
              <a:rPr lang="en-US">
                <a:solidFill>
                  <a:prstClr val="white"/>
                </a:solidFill>
                <a:latin typeface="Adobe Clean"/>
              </a:rPr>
              <a:pPr>
                <a:defRPr/>
              </a:pPr>
              <a:t>3/7/15</a:t>
            </a:fld>
            <a:endParaRPr lang="en-US" dirty="0">
              <a:solidFill>
                <a:prstClr val="white"/>
              </a:solidFill>
              <a:latin typeface="Adobe Clean"/>
            </a:endParaRPr>
          </a:p>
        </p:txBody>
      </p:sp>
      <p:sp>
        <p:nvSpPr>
          <p:cNvPr id="9" name="Footer Placeholder 4"/>
          <p:cNvSpPr>
            <a:spLocks noGrp="1"/>
          </p:cNvSpPr>
          <p:nvPr>
            <p:ph type="ftr" sz="quarter" idx="11"/>
          </p:nvPr>
        </p:nvSpPr>
        <p:spPr/>
        <p:txBody>
          <a:bodyPr/>
          <a:lstStyle>
            <a:lvl1pPr>
              <a:defRPr/>
            </a:lvl1pPr>
          </a:lstStyle>
          <a:p>
            <a:pPr>
              <a:defRPr/>
            </a:pPr>
            <a:endParaRPr lang="en-US">
              <a:solidFill>
                <a:prstClr val="white"/>
              </a:solidFill>
              <a:latin typeface="Adobe Clean"/>
            </a:endParaRPr>
          </a:p>
        </p:txBody>
      </p:sp>
      <p:sp>
        <p:nvSpPr>
          <p:cNvPr id="10" name="Slide Number Placeholder 5"/>
          <p:cNvSpPr>
            <a:spLocks noGrp="1"/>
          </p:cNvSpPr>
          <p:nvPr>
            <p:ph type="sldNum" sz="quarter" idx="12"/>
          </p:nvPr>
        </p:nvSpPr>
        <p:spPr/>
        <p:txBody>
          <a:bodyPr/>
          <a:lstStyle>
            <a:lvl1pPr algn="ctr">
              <a:defRPr/>
            </a:lvl1pPr>
          </a:lstStyle>
          <a:p>
            <a:pPr>
              <a:defRPr/>
            </a:pPr>
            <a:fld id="{95E0EF51-ACB9-6843-B11D-6B695DAD46FF}" type="slidenum">
              <a:rPr lang="en-US">
                <a:solidFill>
                  <a:prstClr val="white"/>
                </a:solidFill>
                <a:latin typeface="Adobe Clean"/>
              </a:rPr>
              <a:pPr>
                <a:defRPr/>
              </a:pPr>
              <a:t>‹#›</a:t>
            </a:fld>
            <a:endParaRPr lang="en-US">
              <a:solidFill>
                <a:prstClr val="white"/>
              </a:solidFill>
              <a:latin typeface="Adobe Clean"/>
            </a:endParaRPr>
          </a:p>
        </p:txBody>
      </p:sp>
    </p:spTree>
    <p:extLst>
      <p:ext uri="{BB962C8B-B14F-4D97-AF65-F5344CB8AC3E}">
        <p14:creationId xmlns:p14="http://schemas.microsoft.com/office/powerpoint/2010/main" val="3832620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0" y="777875"/>
            <a:ext cx="12188825" cy="5664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defRPr/>
            </a:pPr>
            <a:endParaRPr lang="en-US">
              <a:solidFill>
                <a:srgbClr val="FFFFFF"/>
              </a:solidFill>
              <a:latin typeface="Adobe Clean"/>
              <a:ea typeface="ＭＳ Ｐゴシック" pitchFamily="-111" charset="-128"/>
            </a:endParaRPr>
          </a:p>
        </p:txBody>
      </p:sp>
      <p:pic>
        <p:nvPicPr>
          <p:cNvPr id="4"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1588"/>
            <a:ext cx="12190413" cy="643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rot="10800000">
            <a:off x="-1" y="0"/>
            <a:ext cx="12188826" cy="6435258"/>
          </a:xfrm>
          <a:prstGeom prst="rect">
            <a:avLst/>
          </a:prstGeom>
          <a:gradFill>
            <a:gsLst>
              <a:gs pos="64000">
                <a:schemeClr val="tx1">
                  <a:lumMod val="95000"/>
                  <a:lumOff val="5000"/>
                  <a:alpha val="70000"/>
                </a:schemeClr>
              </a:gs>
              <a:gs pos="99000">
                <a:schemeClr val="tx1">
                  <a:alpha val="2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a:solidFill>
                <a:prstClr val="white"/>
              </a:solidFill>
              <a:latin typeface="Adobe Clean"/>
            </a:endParaRPr>
          </a:p>
        </p:txBody>
      </p:sp>
      <p:sp>
        <p:nvSpPr>
          <p:cNvPr id="6" name="Rectangle 5"/>
          <p:cNvSpPr/>
          <p:nvPr userDrawn="1"/>
        </p:nvSpPr>
        <p:spPr>
          <a:xfrm rot="5400000">
            <a:off x="4860131" y="-4860131"/>
            <a:ext cx="2468563" cy="12188825"/>
          </a:xfrm>
          <a:prstGeom prst="rect">
            <a:avLst/>
          </a:prstGeom>
          <a:gradFill>
            <a:gsLst>
              <a:gs pos="0">
                <a:schemeClr val="tx1">
                  <a:lumMod val="95000"/>
                  <a:lumOff val="5000"/>
                </a:schemeClr>
              </a:gs>
              <a:gs pos="99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dirty="0">
              <a:solidFill>
                <a:prstClr val="white"/>
              </a:solidFill>
              <a:latin typeface="Adobe Clean"/>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Date Placeholder 3"/>
          <p:cNvSpPr>
            <a:spLocks noGrp="1"/>
          </p:cNvSpPr>
          <p:nvPr>
            <p:ph type="dt" sz="half" idx="10"/>
          </p:nvPr>
        </p:nvSpPr>
        <p:spPr/>
        <p:txBody>
          <a:bodyPr/>
          <a:lstStyle>
            <a:lvl1pPr>
              <a:defRPr/>
            </a:lvl1pPr>
          </a:lstStyle>
          <a:p>
            <a:pPr>
              <a:defRPr/>
            </a:pPr>
            <a:fld id="{EEBAE4F4-2731-9948-B541-D5D866211853}" type="datetime1">
              <a:rPr lang="en-US">
                <a:solidFill>
                  <a:prstClr val="white"/>
                </a:solidFill>
                <a:latin typeface="Adobe Clean"/>
              </a:rPr>
              <a:pPr>
                <a:defRPr/>
              </a:pPr>
              <a:t>3/7/15</a:t>
            </a:fld>
            <a:endParaRPr lang="en-US" dirty="0">
              <a:solidFill>
                <a:prstClr val="white"/>
              </a:solidFill>
              <a:latin typeface="Adobe Clean"/>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white"/>
              </a:solidFill>
              <a:latin typeface="Adobe Clean"/>
            </a:endParaRPr>
          </a:p>
        </p:txBody>
      </p:sp>
      <p:sp>
        <p:nvSpPr>
          <p:cNvPr id="9" name="Slide Number Placeholder 5"/>
          <p:cNvSpPr>
            <a:spLocks noGrp="1"/>
          </p:cNvSpPr>
          <p:nvPr>
            <p:ph type="sldNum" sz="quarter" idx="12"/>
          </p:nvPr>
        </p:nvSpPr>
        <p:spPr/>
        <p:txBody>
          <a:bodyPr/>
          <a:lstStyle>
            <a:lvl1pPr>
              <a:defRPr/>
            </a:lvl1pPr>
          </a:lstStyle>
          <a:p>
            <a:pPr>
              <a:defRPr/>
            </a:pPr>
            <a:fld id="{7F5EB2AD-2FA9-7242-933D-9B884A1C9CB7}" type="slidenum">
              <a:rPr lang="en-US">
                <a:solidFill>
                  <a:prstClr val="white"/>
                </a:solidFill>
                <a:latin typeface="Adobe Clean"/>
              </a:rPr>
              <a:pPr>
                <a:defRPr/>
              </a:pPr>
              <a:t>‹#›</a:t>
            </a:fld>
            <a:endParaRPr lang="en-US" dirty="0">
              <a:solidFill>
                <a:prstClr val="white"/>
              </a:solidFill>
              <a:latin typeface="Adobe Clean"/>
            </a:endParaRPr>
          </a:p>
        </p:txBody>
      </p:sp>
    </p:spTree>
    <p:extLst>
      <p:ext uri="{BB962C8B-B14F-4D97-AF65-F5344CB8AC3E}">
        <p14:creationId xmlns:p14="http://schemas.microsoft.com/office/powerpoint/2010/main" val="2927276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DCF2B2-D345-4245-8A06-C7AFC1D60BDD}" type="datetime1">
              <a:rPr lang="en-US"/>
              <a:pPr>
                <a:defRPr/>
              </a:pPr>
              <a:t>3/7/15</a:t>
            </a:fld>
            <a:endParaRPr lang="en-US" dirty="0"/>
          </a:p>
        </p:txBody>
      </p:sp>
      <p:sp>
        <p:nvSpPr>
          <p:cNvPr id="3" name="Slide Number Placeholder 10"/>
          <p:cNvSpPr>
            <a:spLocks noGrp="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5F8C83A-9E8C-C84D-B177-D9833EA3A8BE}" type="slidenum">
              <a:rPr lang="en-US"/>
              <a:pPr>
                <a:defRPr/>
              </a:pPr>
              <a:t>‹#›</a:t>
            </a:fld>
            <a:endParaRPr lang="en-US" dirty="0"/>
          </a:p>
        </p:txBody>
      </p:sp>
      <p:sp>
        <p:nvSpPr>
          <p:cNvPr id="4" name="Footer Placeholder 4"/>
          <p:cNvSpPr>
            <a:spLocks noGrp="1"/>
          </p:cNvSpPr>
          <p:nvPr>
            <p:ph type="ftr" sz="quarter" idx="12"/>
          </p:nvPr>
        </p:nvSpPr>
        <p:spPr/>
        <p:txBody>
          <a:bodyPr/>
          <a:lstStyle>
            <a:lvl1pPr algn="l" fontAlgn="base">
              <a:spcBef>
                <a:spcPct val="0"/>
              </a:spcBef>
              <a:spcAft>
                <a:spcPct val="0"/>
              </a:spcAft>
              <a:defRPr sz="700" b="0" i="0" u="none">
                <a:solidFill>
                  <a:srgbClr val="FFFFFF"/>
                </a:solidFill>
                <a:latin typeface="Adobe Clean"/>
                <a:ea typeface="ＭＳ Ｐゴシック" charset="0"/>
                <a:cs typeface="Adobe Clean"/>
              </a:defRPr>
            </a:lvl1pPr>
          </a:lstStyle>
          <a:p>
            <a:pPr>
              <a:defRPr/>
            </a:pPr>
            <a:r>
              <a:rPr lang="en-US"/>
              <a:t>© 2012 Adobe Systems Incorporated. All Rights Reserved. Adobe Confidential</a:t>
            </a:r>
          </a:p>
        </p:txBody>
      </p:sp>
    </p:spTree>
    <p:extLst>
      <p:ext uri="{BB962C8B-B14F-4D97-AF65-F5344CB8AC3E}">
        <p14:creationId xmlns:p14="http://schemas.microsoft.com/office/powerpoint/2010/main" val="554264068"/>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Rectangle 3"/>
          <p:cNvSpPr/>
          <p:nvPr userDrawn="1"/>
        </p:nvSpPr>
        <p:spPr>
          <a:xfrm>
            <a:off x="0" y="1287464"/>
            <a:ext cx="12188825" cy="11842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latin typeface="Calibri"/>
            </a:endParaRPr>
          </a:p>
        </p:txBody>
      </p:sp>
      <p:sp>
        <p:nvSpPr>
          <p:cNvPr id="5" name="Rectangle 4"/>
          <p:cNvSpPr/>
          <p:nvPr userDrawn="1"/>
        </p:nvSpPr>
        <p:spPr>
          <a:xfrm>
            <a:off x="0" y="0"/>
            <a:ext cx="12188825" cy="1296988"/>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Calibri"/>
              <a:ea typeface="ＭＳ Ｐゴシック" pitchFamily="-111" charset="-128"/>
            </a:endParaRPr>
          </a:p>
        </p:txBody>
      </p:sp>
      <p:sp>
        <p:nvSpPr>
          <p:cNvPr id="6" name="Rectangle 5"/>
          <p:cNvSpPr/>
          <p:nvPr userDrawn="1"/>
        </p:nvSpPr>
        <p:spPr>
          <a:xfrm>
            <a:off x="11609010" y="6505576"/>
            <a:ext cx="579816" cy="3524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Calibri"/>
              <a:ea typeface="ＭＳ Ｐゴシック" pitchFamily="-111" charset="-128"/>
            </a:endParaRPr>
          </a:p>
        </p:txBody>
      </p:sp>
      <p:pic>
        <p:nvPicPr>
          <p:cNvPr id="7" name="Picture 28" descr="adobe_logo_tab_top_78.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1184" y="0"/>
            <a:ext cx="548073"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9" descr="Adobe_Red-3_crop_4x3.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466976"/>
            <a:ext cx="12188825"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41185" y="1342880"/>
            <a:ext cx="2693813" cy="861774"/>
          </a:xfrm>
          <a:prstGeom prst="rect">
            <a:avLst/>
          </a:prstGeom>
        </p:spPr>
        <p:txBody>
          <a:bodyPr wrap="square" lIns="0" tIns="0" rIns="0" bIns="0">
            <a:spAutoFit/>
          </a:bodyPr>
          <a:lstStyle>
            <a:lvl1pPr algn="l">
              <a:defRPr sz="2800" b="0" i="0">
                <a:solidFill>
                  <a:schemeClr val="tx1"/>
                </a:solidFill>
                <a:latin typeface="Adobe Clean"/>
                <a:cs typeface="Adobe Clean"/>
              </a:defRPr>
            </a:lvl1pPr>
          </a:lstStyle>
          <a:p>
            <a:r>
              <a:rPr lang="en-US" smtClean="0"/>
              <a:t>Click to edit Master title style</a:t>
            </a:r>
            <a:endParaRPr lang="en-US" dirty="0"/>
          </a:p>
        </p:txBody>
      </p:sp>
      <p:sp>
        <p:nvSpPr>
          <p:cNvPr id="3" name="Subtitle 2"/>
          <p:cNvSpPr>
            <a:spLocks noGrp="1"/>
          </p:cNvSpPr>
          <p:nvPr>
            <p:ph type="subTitle" idx="1"/>
          </p:nvPr>
        </p:nvSpPr>
        <p:spPr>
          <a:xfrm>
            <a:off x="641185" y="1890020"/>
            <a:ext cx="10918220" cy="276999"/>
          </a:xfrm>
          <a:prstGeom prst="rect">
            <a:avLst/>
          </a:prstGeom>
        </p:spPr>
        <p:txBody>
          <a:bodyPr wrap="square" lIns="0" tIns="0" rIns="0" bIns="0">
            <a:spAutoFit/>
          </a:bodyPr>
          <a:lstStyle>
            <a:lvl1pPr marL="0" indent="0" algn="l">
              <a:buNone/>
              <a:defRPr sz="1800" b="0" i="0">
                <a:solidFill>
                  <a:schemeClr val="tx1">
                    <a:tint val="75000"/>
                  </a:schemeClr>
                </a:solidFill>
                <a:latin typeface="Adobe Clean"/>
                <a:cs typeface="Adobe Clean"/>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FEA346A7-A76E-BA4E-97C4-EADBC1C991A5}" type="datetime1">
              <a:rPr lang="en-US"/>
              <a:pPr>
                <a:defRPr/>
              </a:pPr>
              <a:t>3/7/15</a:t>
            </a:fld>
            <a:endParaRPr lang="en-US" dirty="0"/>
          </a:p>
        </p:txBody>
      </p:sp>
      <p:sp>
        <p:nvSpPr>
          <p:cNvPr id="10" name="Footer Placeholder 4"/>
          <p:cNvSpPr>
            <a:spLocks noGrp="1"/>
          </p:cNvSpPr>
          <p:nvPr>
            <p:ph type="ftr" sz="quarter" idx="11"/>
          </p:nvPr>
        </p:nvSpPr>
        <p:spPr/>
        <p:txBody>
          <a:bodyPr/>
          <a:lstStyle>
            <a:lvl1pPr fontAlgn="base">
              <a:spcBef>
                <a:spcPct val="0"/>
              </a:spcBef>
              <a:spcAft>
                <a:spcPct val="0"/>
              </a:spcAft>
              <a:defRPr>
                <a:solidFill>
                  <a:prstClr val="white"/>
                </a:solidFill>
                <a:ea typeface="ＭＳ Ｐゴシック" charset="0"/>
              </a:defRPr>
            </a:lvl1pPr>
          </a:lstStyle>
          <a:p>
            <a:pPr>
              <a:defRPr/>
            </a:pPr>
            <a:r>
              <a:rPr lang="en-US"/>
              <a:t>© 2012 Adobe Systems Incorporated. All Rights Reserved. Adobe Confidential</a:t>
            </a:r>
          </a:p>
        </p:txBody>
      </p:sp>
      <p:sp>
        <p:nvSpPr>
          <p:cNvPr id="11" name="Slide Number Placeholder 5"/>
          <p:cNvSpPr>
            <a:spLocks noGrp="1"/>
          </p:cNvSpPr>
          <p:nvPr>
            <p:ph type="sldNum" sz="quarter" idx="12"/>
          </p:nvPr>
        </p:nvSpPr>
        <p:spPr/>
        <p:txBody>
          <a:bodyPr/>
          <a:lstStyle>
            <a:lvl1pPr algn="ctr" fontAlgn="base">
              <a:spcBef>
                <a:spcPct val="0"/>
              </a:spcBef>
              <a:spcAft>
                <a:spcPct val="0"/>
              </a:spcAft>
              <a:defRPr>
                <a:ea typeface="ＭＳ Ｐゴシック" charset="0"/>
                <a:cs typeface="ＭＳ Ｐゴシック" charset="0"/>
              </a:defRPr>
            </a:lvl1pPr>
          </a:lstStyle>
          <a:p>
            <a:pPr>
              <a:defRPr/>
            </a:pPr>
            <a:fld id="{9EF2804A-4691-2C40-A0D3-BFC63763F893}" type="slidenum">
              <a:rPr lang="en-US"/>
              <a:pPr>
                <a:defRPr/>
              </a:pPr>
              <a:t>‹#›</a:t>
            </a:fld>
            <a:endParaRPr lang="en-US"/>
          </a:p>
        </p:txBody>
      </p:sp>
    </p:spTree>
    <p:extLst>
      <p:ext uri="{BB962C8B-B14F-4D97-AF65-F5344CB8AC3E}">
        <p14:creationId xmlns:p14="http://schemas.microsoft.com/office/powerpoint/2010/main" val="42445901"/>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2" name="Picture 2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6" descr="adobe_logo_tab_top_78.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59416" y="0"/>
            <a:ext cx="77238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012457"/>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 Natali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892"/>
            <a:ext cx="12188947" cy="6856283"/>
          </a:xfrm>
          <a:prstGeom prst="rect">
            <a:avLst/>
          </a:prstGeom>
        </p:spPr>
      </p:pic>
      <p:sp>
        <p:nvSpPr>
          <p:cNvPr id="14" name="Rectangle 13"/>
          <p:cNvSpPr/>
          <p:nvPr userDrawn="1"/>
        </p:nvSpPr>
        <p:spPr>
          <a:xfrm>
            <a:off x="0" y="1303019"/>
            <a:ext cx="12188825" cy="1991723"/>
          </a:xfrm>
          <a:prstGeom prst="rect">
            <a:avLst/>
          </a:prstGeom>
          <a:gradFill>
            <a:gsLst>
              <a:gs pos="0">
                <a:schemeClr val="tx1">
                  <a:alpha val="74000"/>
                </a:schemeClr>
              </a:gs>
              <a:gs pos="100000">
                <a:schemeClr val="tx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641182" y="1525530"/>
            <a:ext cx="10918220" cy="369332"/>
          </a:xfrm>
        </p:spPr>
        <p:txBody>
          <a:bodyPr wrap="square" lIns="0" tIns="0" rIns="0" bIns="0">
            <a:spAutoFit/>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41182" y="1890011"/>
            <a:ext cx="10918220" cy="328295"/>
          </a:xfrm>
        </p:spPr>
        <p:txBody>
          <a:bodyPr wrap="square" lIns="0" tIns="0" rIns="0" bIns="0">
            <a:spAutoFit/>
          </a:bodyPr>
          <a:lstStyle>
            <a:lvl1pPr marL="0" indent="0" algn="l">
              <a:buNone/>
              <a:defRPr sz="2100">
                <a:solidFill>
                  <a:schemeClr val="bg2">
                    <a:lumMod val="75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44EF78C-0077-4668-88B9-243DFB96141B}"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ctr">
              <a:defRPr/>
            </a:lvl1pPr>
          </a:lstStyle>
          <a:p>
            <a:fld id="{90156F56-D5AE-4C6F-B826-C69D1BC521BB}" type="slidenum">
              <a:rPr lang="en-US" smtClean="0"/>
              <a:pPr/>
              <a:t>‹#›</a:t>
            </a:fld>
            <a:endParaRPr lang="en-US"/>
          </a:p>
        </p:txBody>
      </p:sp>
      <p:sp>
        <p:nvSpPr>
          <p:cNvPr id="15"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5014" y="1734458"/>
            <a:ext cx="2624175" cy="2027772"/>
          </a:xfrm>
          <a:prstGeom prst="rect">
            <a:avLst/>
          </a:prstGeom>
        </p:spPr>
      </p:pic>
    </p:spTree>
    <p:extLst>
      <p:ext uri="{BB962C8B-B14F-4D97-AF65-F5344CB8AC3E}">
        <p14:creationId xmlns:p14="http://schemas.microsoft.com/office/powerpoint/2010/main" val="2611606544"/>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lgn="l" fontAlgn="base">
              <a:spcBef>
                <a:spcPct val="0"/>
              </a:spcBef>
              <a:spcAft>
                <a:spcPct val="0"/>
              </a:spcAft>
              <a:defRPr sz="700" b="0" i="0" u="none">
                <a:solidFill>
                  <a:srgbClr val="FFFFFF"/>
                </a:solidFill>
                <a:latin typeface="Adobe Clean"/>
                <a:ea typeface="ＭＳ Ｐゴシック" charset="0"/>
                <a:cs typeface="Adobe Clean"/>
              </a:defRPr>
            </a:lvl1pPr>
          </a:lstStyle>
          <a:p>
            <a:pPr>
              <a:defRPr/>
            </a:pPr>
            <a:r>
              <a:rPr lang="en-US"/>
              <a:t>© 2012 Adobe Systems Incorporated. All Rights Reserved. Adobe Confidential</a:t>
            </a:r>
          </a:p>
        </p:txBody>
      </p:sp>
      <p:sp>
        <p:nvSpPr>
          <p:cNvPr id="3" name="Date Placeholder 3"/>
          <p:cNvSpPr>
            <a:spLocks noGrp="1"/>
          </p:cNvSpPr>
          <p:nvPr>
            <p:ph type="dt" sz="half" idx="11"/>
          </p:nvPr>
        </p:nvSpPr>
        <p:spPr/>
        <p:txBody>
          <a:bodyPr/>
          <a:lstStyle>
            <a:lvl1pPr algn="ctr" fontAlgn="base">
              <a:spcBef>
                <a:spcPct val="0"/>
              </a:spcBef>
              <a:spcAft>
                <a:spcPct val="0"/>
              </a:spcAft>
              <a:defRPr sz="800">
                <a:solidFill>
                  <a:prstClr val="white"/>
                </a:solidFill>
                <a:ea typeface="ＭＳ Ｐゴシック" charset="0"/>
                <a:cs typeface="ＭＳ Ｐゴシック" charset="0"/>
              </a:defRPr>
            </a:lvl1pPr>
          </a:lstStyle>
          <a:p>
            <a:pPr>
              <a:defRPr/>
            </a:pPr>
            <a:fld id="{FA837C1C-2444-B042-B117-11B40EE715F0}" type="datetime1">
              <a:rPr lang="en-US"/>
              <a:pPr>
                <a:defRPr/>
              </a:pPr>
              <a:t>3/7/15</a:t>
            </a:fld>
            <a:endParaRPr lang="en-US" dirty="0"/>
          </a:p>
        </p:txBody>
      </p:sp>
      <p:sp>
        <p:nvSpPr>
          <p:cNvPr id="4" name="Slide Number Placeholder 5"/>
          <p:cNvSpPr>
            <a:spLocks noGrp="1"/>
          </p:cNvSpPr>
          <p:nvPr>
            <p:ph type="sldNum" sz="quarter" idx="12"/>
          </p:nvPr>
        </p:nvSpPr>
        <p:spPr/>
        <p:txBody>
          <a:bodyPr/>
          <a:lstStyle>
            <a:lvl1pPr algn="ctr" fontAlgn="base">
              <a:spcBef>
                <a:spcPct val="0"/>
              </a:spcBef>
              <a:spcAft>
                <a:spcPct val="0"/>
              </a:spcAft>
              <a:defRPr sz="800">
                <a:solidFill>
                  <a:prstClr val="white"/>
                </a:solidFill>
                <a:ea typeface="ＭＳ Ｐゴシック" charset="0"/>
                <a:cs typeface="ＭＳ Ｐゴシック" charset="0"/>
              </a:defRPr>
            </a:lvl1pPr>
          </a:lstStyle>
          <a:p>
            <a:pPr>
              <a:defRPr/>
            </a:pPr>
            <a:fld id="{55B71A01-475D-2740-ADCD-2949B2D1C043}" type="slidenum">
              <a:rPr lang="en-US"/>
              <a:pPr>
                <a:defRPr/>
              </a:pPr>
              <a:t>‹#›</a:t>
            </a:fld>
            <a:endParaRPr lang="en-US" dirty="0"/>
          </a:p>
        </p:txBody>
      </p:sp>
    </p:spTree>
    <p:extLst>
      <p:ext uri="{BB962C8B-B14F-4D97-AF65-F5344CB8AC3E}">
        <p14:creationId xmlns:p14="http://schemas.microsoft.com/office/powerpoint/2010/main" val="2180240210"/>
      </p:ext>
    </p:extLst>
  </p:cSld>
  <p:clrMapOvr>
    <a:masterClrMapping/>
  </p:clrMapOvr>
  <p:transition xmlns:p14="http://schemas.microsoft.com/office/powerpoint/2010/mai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411163"/>
          </a:xfrm>
          <a:prstGeom prst="rect">
            <a:avLst/>
          </a:prstGeom>
        </p:spPr>
        <p:txBody>
          <a:bodyPr lIns="68589" tIns="34295" rIns="68589" bIns="34295"/>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0B40BA-D181-B849-ABF1-39E901BEB034}" type="datetime1">
              <a:rPr lang="en-US"/>
              <a:pPr>
                <a:defRPr/>
              </a:pPr>
              <a:t>3/7/15</a:t>
            </a:fld>
            <a:endParaRPr lang="en-US" dirty="0"/>
          </a:p>
        </p:txBody>
      </p:sp>
      <p:sp>
        <p:nvSpPr>
          <p:cNvPr id="4" name="Footer Placeholder 4"/>
          <p:cNvSpPr>
            <a:spLocks noGrp="1"/>
          </p:cNvSpPr>
          <p:nvPr>
            <p:ph type="ftr" sz="quarter" idx="11"/>
          </p:nvPr>
        </p:nvSpPr>
        <p:spPr/>
        <p:txBody>
          <a:bodyPr/>
          <a:lstStyle>
            <a:lvl1pPr fontAlgn="base">
              <a:spcBef>
                <a:spcPct val="0"/>
              </a:spcBef>
              <a:spcAft>
                <a:spcPct val="0"/>
              </a:spcAft>
              <a:defRPr>
                <a:solidFill>
                  <a:prstClr val="white"/>
                </a:solidFill>
                <a:ea typeface="ＭＳ Ｐゴシック" charset="0"/>
              </a:defRPr>
            </a:lvl1pPr>
          </a:lstStyle>
          <a:p>
            <a:pPr>
              <a:defRPr/>
            </a:pPr>
            <a:r>
              <a:rPr lang="en-US"/>
              <a:t>© 2012 Adobe Systems Incorporated. All Rights Reserved. Adobe Confidential</a:t>
            </a:r>
          </a:p>
        </p:txBody>
      </p:sp>
      <p:sp>
        <p:nvSpPr>
          <p:cNvPr id="5"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1BF9D128-9BBA-EE4C-8C13-3345F10A67BC}" type="slidenum">
              <a:rPr lang="en-US"/>
              <a:pPr>
                <a:defRPr/>
              </a:pPr>
              <a:t>‹#›</a:t>
            </a:fld>
            <a:endParaRPr lang="en-US" dirty="0"/>
          </a:p>
        </p:txBody>
      </p:sp>
    </p:spTree>
    <p:extLst>
      <p:ext uri="{BB962C8B-B14F-4D97-AF65-F5344CB8AC3E}">
        <p14:creationId xmlns:p14="http://schemas.microsoft.com/office/powerpoint/2010/main" val="2496452775"/>
      </p:ext>
    </p:extLst>
  </p:cSld>
  <p:clrMapOvr>
    <a:masterClrMapping/>
  </p:clrMapOvr>
  <p:transition xmlns:p14="http://schemas.microsoft.com/office/powerpoint/2010/mai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Content Area">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0" y="742951"/>
            <a:ext cx="12188825" cy="56991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81633" tIns="40816" rIns="81633" bIns="40816" anchor="ctr"/>
          <a:lstStyle/>
          <a:p>
            <a:pPr algn="ctr" fontAlgn="base">
              <a:spcBef>
                <a:spcPct val="0"/>
              </a:spcBef>
              <a:spcAft>
                <a:spcPct val="0"/>
              </a:spcAft>
              <a:defRPr/>
            </a:pPr>
            <a:endParaRPr lang="en-US">
              <a:solidFill>
                <a:srgbClr val="FFFFFF"/>
              </a:solidFill>
              <a:latin typeface="Calibri"/>
              <a:ea typeface="ＭＳ Ｐゴシック" pitchFamily="-111" charset="-128"/>
            </a:endParaRPr>
          </a:p>
        </p:txBody>
      </p:sp>
      <p:sp>
        <p:nvSpPr>
          <p:cNvPr id="2" name="Title 1"/>
          <p:cNvSpPr>
            <a:spLocks noGrp="1"/>
          </p:cNvSpPr>
          <p:nvPr>
            <p:ph type="title"/>
          </p:nvPr>
        </p:nvSpPr>
        <p:spPr>
          <a:xfrm>
            <a:off x="304721" y="184150"/>
            <a:ext cx="11579384" cy="411163"/>
          </a:xfrm>
          <a:prstGeom prst="rect">
            <a:avLst/>
          </a:prstGeom>
        </p:spPr>
        <p:txBody>
          <a:bodyPr lIns="68589" tIns="34295" rIns="68589" bIns="34295"/>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EEBB541C-7D79-3C4B-9065-EA884164A9AF}" type="datetime1">
              <a:rPr lang="en-US"/>
              <a:pPr>
                <a:defRPr/>
              </a:pPr>
              <a:t>3/7/15</a:t>
            </a:fld>
            <a:endParaRPr lang="en-US" dirty="0"/>
          </a:p>
        </p:txBody>
      </p:sp>
      <p:sp>
        <p:nvSpPr>
          <p:cNvPr id="5" name="Footer Placeholder 4"/>
          <p:cNvSpPr>
            <a:spLocks noGrp="1"/>
          </p:cNvSpPr>
          <p:nvPr>
            <p:ph type="ftr" sz="quarter" idx="11"/>
          </p:nvPr>
        </p:nvSpPr>
        <p:spPr/>
        <p:txBody>
          <a:bodyPr/>
          <a:lstStyle>
            <a:lvl1pPr fontAlgn="base">
              <a:spcBef>
                <a:spcPct val="0"/>
              </a:spcBef>
              <a:spcAft>
                <a:spcPct val="0"/>
              </a:spcAft>
              <a:defRPr>
                <a:solidFill>
                  <a:prstClr val="white"/>
                </a:solidFill>
                <a:ea typeface="ＭＳ Ｐゴシック" charset="0"/>
              </a:defRPr>
            </a:lvl1pPr>
          </a:lstStyle>
          <a:p>
            <a:pPr>
              <a:defRPr/>
            </a:pPr>
            <a:r>
              <a:rPr lang="en-US"/>
              <a:t>© 2012 Adobe Systems Incorporated. All Rights Reserved. Adobe Confidential</a:t>
            </a:r>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193A18E8-5F93-FE4F-8103-803F9E91CF61}" type="slidenum">
              <a:rPr lang="en-US"/>
              <a:pPr>
                <a:defRPr/>
              </a:pPr>
              <a:t>‹#›</a:t>
            </a:fld>
            <a:endParaRPr lang="en-US" dirty="0"/>
          </a:p>
        </p:txBody>
      </p:sp>
    </p:spTree>
    <p:extLst>
      <p:ext uri="{BB962C8B-B14F-4D97-AF65-F5344CB8AC3E}">
        <p14:creationId xmlns:p14="http://schemas.microsoft.com/office/powerpoint/2010/main" val="1910638060"/>
      </p:ext>
    </p:extLst>
  </p:cSld>
  <p:clrMapOvr>
    <a:masterClrMapping/>
  </p:clrMapOvr>
  <p:transition xmlns:p14="http://schemas.microsoft.com/office/powerpoint/2010/mai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721" y="184150"/>
            <a:ext cx="11579384" cy="411163"/>
          </a:xfrm>
          <a:prstGeom prst="rect">
            <a:avLst/>
          </a:prstGeom>
        </p:spPr>
        <p:txBody>
          <a:bodyPr lIns="68589" tIns="34295" rIns="68589" bIns="34295"/>
          <a:lstStyle/>
          <a:p>
            <a:r>
              <a:rPr lang="en-US" smtClean="0"/>
              <a:t>Click to edit Master title style</a:t>
            </a:r>
            <a:endParaRPr lang="en-US"/>
          </a:p>
        </p:txBody>
      </p:sp>
      <p:sp>
        <p:nvSpPr>
          <p:cNvPr id="3" name="Content Placeholder 2"/>
          <p:cNvSpPr>
            <a:spLocks noGrp="1"/>
          </p:cNvSpPr>
          <p:nvPr>
            <p:ph idx="1"/>
          </p:nvPr>
        </p:nvSpPr>
        <p:spPr>
          <a:xfrm>
            <a:off x="304721" y="990600"/>
            <a:ext cx="11579384" cy="5181600"/>
          </a:xfrm>
          <a:prstGeom prst="rect">
            <a:avLst/>
          </a:prstGeom>
        </p:spPr>
        <p:txBody>
          <a:bodyPr lIns="68589" tIns="34295" rIns="68589" bIns="3429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1A719312-6494-0642-A144-C51D15D1BB19}" type="datetime1">
              <a:rPr lang="en-US"/>
              <a:pPr>
                <a:defRPr/>
              </a:pPr>
              <a:t>3/7/15</a:t>
            </a:fld>
            <a:endParaRPr lang="en-US" dirty="0"/>
          </a:p>
        </p:txBody>
      </p:sp>
      <p:sp>
        <p:nvSpPr>
          <p:cNvPr id="5" name="Footer Placeholder 4"/>
          <p:cNvSpPr>
            <a:spLocks noGrp="1"/>
          </p:cNvSpPr>
          <p:nvPr>
            <p:ph type="ftr" sz="quarter" idx="11"/>
          </p:nvPr>
        </p:nvSpPr>
        <p:spPr/>
        <p:txBody>
          <a:bodyPr/>
          <a:lstStyle>
            <a:lvl1pPr fontAlgn="base">
              <a:spcBef>
                <a:spcPct val="0"/>
              </a:spcBef>
              <a:spcAft>
                <a:spcPct val="0"/>
              </a:spcAft>
              <a:defRPr>
                <a:solidFill>
                  <a:prstClr val="white"/>
                </a:solidFill>
                <a:ea typeface="ＭＳ Ｐゴシック" charset="0"/>
              </a:defRPr>
            </a:lvl1pPr>
          </a:lstStyle>
          <a:p>
            <a:pPr>
              <a:defRPr/>
            </a:pPr>
            <a:r>
              <a:rPr lang="en-US"/>
              <a:t>© 2012 Adobe Systems Incorporated. All Rights Reserved. Adobe Confidential</a:t>
            </a:r>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2E2880A5-99DE-FA44-BA98-1D74EF881FD9}" type="slidenum">
              <a:rPr lang="en-US"/>
              <a:pPr>
                <a:defRPr/>
              </a:pPr>
              <a:t>‹#›</a:t>
            </a:fld>
            <a:endParaRPr lang="en-US" dirty="0"/>
          </a:p>
        </p:txBody>
      </p:sp>
    </p:spTree>
    <p:extLst>
      <p:ext uri="{BB962C8B-B14F-4D97-AF65-F5344CB8AC3E}">
        <p14:creationId xmlns:p14="http://schemas.microsoft.com/office/powerpoint/2010/main" val="3140443936"/>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Gray Content Area">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0" y="0"/>
            <a:ext cx="12188825" cy="6477000"/>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68453" tIns="34232" rIns="68453" bIns="34232" anchor="ctr"/>
          <a:lstStyle/>
          <a:p>
            <a:pPr algn="ctr" defTabSz="684535" fontAlgn="base">
              <a:spcBef>
                <a:spcPct val="0"/>
              </a:spcBef>
              <a:spcAft>
                <a:spcPct val="0"/>
              </a:spcAft>
              <a:defRPr/>
            </a:pPr>
            <a:endParaRPr lang="en-US" dirty="0">
              <a:solidFill>
                <a:srgbClr val="FFFFFF"/>
              </a:solidFill>
              <a:latin typeface="Calibri"/>
              <a:ea typeface="ＭＳ Ｐゴシック" pitchFamily="-111" charset="-128"/>
            </a:endParaRPr>
          </a:p>
        </p:txBody>
      </p:sp>
      <p:sp>
        <p:nvSpPr>
          <p:cNvPr id="2" name="Title 1"/>
          <p:cNvSpPr>
            <a:spLocks noGrp="1"/>
          </p:cNvSpPr>
          <p:nvPr>
            <p:ph type="title"/>
          </p:nvPr>
        </p:nvSpPr>
        <p:spPr>
          <a:xfrm>
            <a:off x="304721" y="184150"/>
            <a:ext cx="11579384" cy="411163"/>
          </a:xfrm>
          <a:prstGeom prst="rect">
            <a:avLst/>
          </a:prstGeom>
        </p:spPr>
        <p:txBody>
          <a:bodyPr lIns="68589" tIns="34295" rIns="68589" bIns="34295"/>
          <a:lstStyle/>
          <a:p>
            <a:r>
              <a:rPr lang="en-US" smtClean="0"/>
              <a:t>Click to edit Master title style</a:t>
            </a:r>
            <a:endParaRPr lang="en-US"/>
          </a:p>
        </p:txBody>
      </p:sp>
      <p:sp>
        <p:nvSpPr>
          <p:cNvPr id="9" name="Content Placeholder 2"/>
          <p:cNvSpPr>
            <a:spLocks noGrp="1"/>
          </p:cNvSpPr>
          <p:nvPr>
            <p:ph idx="1"/>
          </p:nvPr>
        </p:nvSpPr>
        <p:spPr>
          <a:xfrm>
            <a:off x="304721" y="990600"/>
            <a:ext cx="11579384" cy="5181600"/>
          </a:xfrm>
          <a:prstGeom prst="rect">
            <a:avLst/>
          </a:prstGeom>
        </p:spPr>
        <p:txBody>
          <a:bodyPr lIns="68589" tIns="34295" rIns="68589" bIns="34295" anchor="ctr"/>
          <a:lstStyle>
            <a:lvl1pPr marL="0" indent="0">
              <a:spcBef>
                <a:spcPts val="900"/>
              </a:spcBef>
              <a:buFont typeface="Arial" pitchFamily="34" charset="0"/>
              <a:buNone/>
              <a:defRPr>
                <a:solidFill>
                  <a:schemeClr val="bg1"/>
                </a:solidFill>
              </a:defRPr>
            </a:lvl1pPr>
            <a:lvl2pPr marL="173508" indent="0">
              <a:spcBef>
                <a:spcPts val="900"/>
              </a:spcBef>
              <a:buNone/>
              <a:tabLst/>
              <a:defRPr>
                <a:solidFill>
                  <a:schemeClr val="bg1"/>
                </a:solidFill>
              </a:defRPr>
            </a:lvl2pPr>
            <a:lvl3pPr>
              <a:spcBef>
                <a:spcPts val="900"/>
              </a:spcBef>
              <a:buNone/>
              <a:defRPr>
                <a:solidFill>
                  <a:schemeClr val="bg1"/>
                </a:solidFill>
              </a:defRPr>
            </a:lvl3pPr>
            <a:lvl4pPr>
              <a:spcBef>
                <a:spcPts val="900"/>
              </a:spcBef>
              <a:buNone/>
              <a:defRPr>
                <a:solidFill>
                  <a:schemeClr val="bg1"/>
                </a:solidFill>
              </a:defRPr>
            </a:lvl4pPr>
            <a:lvl5pPr>
              <a:spcBef>
                <a:spcPts val="900"/>
              </a:spcBef>
              <a:buNone/>
              <a:defRPr>
                <a:solidFill>
                  <a:schemeClr val="bg1"/>
                </a:solidFill>
              </a:defRPr>
            </a:lvl5pPr>
          </a:lstStyle>
          <a:p>
            <a:pPr lvl="0"/>
            <a:r>
              <a:rPr lang="en-US" dirty="0" smtClean="0"/>
              <a:t>Click to edit Master text styles</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5"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fontAlgn="base">
              <a:spcBef>
                <a:spcPct val="0"/>
              </a:spcBef>
              <a:spcAft>
                <a:spcPct val="0"/>
              </a:spcAft>
              <a:defRPr>
                <a:solidFill>
                  <a:prstClr val="white"/>
                </a:solidFill>
                <a:ea typeface="ＭＳ Ｐゴシック" charset="0"/>
              </a:defRPr>
            </a:lvl1pPr>
          </a:lstStyle>
          <a:p>
            <a:pPr>
              <a:defRPr/>
            </a:pPr>
            <a:r>
              <a:rPr lang="en-US"/>
              <a:t>Footer Text</a:t>
            </a:r>
          </a:p>
        </p:txBody>
      </p:sp>
      <p:sp>
        <p:nvSpPr>
          <p:cNvPr id="7"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1AA05E63-572E-B544-8361-4E4575C68F34}" type="slidenum">
              <a:rPr lang="en-US"/>
              <a:pPr>
                <a:defRPr/>
              </a:pPr>
              <a:t>‹#›</a:t>
            </a:fld>
            <a:endParaRPr lang="en-US" dirty="0"/>
          </a:p>
        </p:txBody>
      </p:sp>
    </p:spTree>
    <p:extLst>
      <p:ext uri="{BB962C8B-B14F-4D97-AF65-F5344CB8AC3E}">
        <p14:creationId xmlns:p14="http://schemas.microsoft.com/office/powerpoint/2010/main" val="3560394835"/>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Black Content Area">
    <p:spTree>
      <p:nvGrpSpPr>
        <p:cNvPr id="1" name=""/>
        <p:cNvGrpSpPr/>
        <p:nvPr/>
      </p:nvGrpSpPr>
      <p:grpSpPr>
        <a:xfrm>
          <a:off x="0" y="0"/>
          <a:ext cx="0" cy="0"/>
          <a:chOff x="0" y="0"/>
          <a:chExt cx="0" cy="0"/>
        </a:xfrm>
      </p:grpSpPr>
      <p:pic>
        <p:nvPicPr>
          <p:cNvPr id="2" name="Picture 2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4288"/>
            <a:ext cx="12188825" cy="645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6"/>
          <p:cNvGrpSpPr>
            <a:grpSpLocks/>
          </p:cNvGrpSpPr>
          <p:nvPr userDrawn="1"/>
        </p:nvGrpSpPr>
        <p:grpSpPr bwMode="auto">
          <a:xfrm>
            <a:off x="11712700" y="6529389"/>
            <a:ext cx="270863" cy="255587"/>
            <a:chOff x="8786300" y="6528874"/>
            <a:chExt cx="204225" cy="256615"/>
          </a:xfrm>
        </p:grpSpPr>
        <p:sp>
          <p:nvSpPr>
            <p:cNvPr id="4" name="Freeform 27"/>
            <p:cNvSpPr>
              <a:spLocks noEditPoints="1"/>
            </p:cNvSpPr>
            <p:nvPr/>
          </p:nvSpPr>
          <p:spPr bwMode="auto">
            <a:xfrm>
              <a:off x="8788450" y="6725362"/>
              <a:ext cx="36545" cy="60127"/>
            </a:xfrm>
            <a:custGeom>
              <a:avLst/>
              <a:gdLst>
                <a:gd name="T0" fmla="*/ 2147483647 w 212"/>
                <a:gd name="T1" fmla="*/ 2147483647 h 332"/>
                <a:gd name="T2" fmla="*/ 2147483647 w 212"/>
                <a:gd name="T3" fmla="*/ 2147483647 h 332"/>
                <a:gd name="T4" fmla="*/ 0 w 212"/>
                <a:gd name="T5" fmla="*/ 2147483647 h 332"/>
                <a:gd name="T6" fmla="*/ 2147483647 w 212"/>
                <a:gd name="T7" fmla="*/ 0 h 332"/>
                <a:gd name="T8" fmla="*/ 2147483647 w 212"/>
                <a:gd name="T9" fmla="*/ 0 h 332"/>
                <a:gd name="T10" fmla="*/ 2147483647 w 212"/>
                <a:gd name="T11" fmla="*/ 2147483647 h 332"/>
                <a:gd name="T12" fmla="*/ 2147483647 w 212"/>
                <a:gd name="T13" fmla="*/ 2147483647 h 332"/>
                <a:gd name="T14" fmla="*/ 2147483647 w 212"/>
                <a:gd name="T15" fmla="*/ 2147483647 h 332"/>
                <a:gd name="T16" fmla="*/ 2147483647 w 212"/>
                <a:gd name="T17" fmla="*/ 2147483647 h 332"/>
                <a:gd name="T18" fmla="*/ 2147483647 w 212"/>
                <a:gd name="T19" fmla="*/ 2147483647 h 332"/>
                <a:gd name="T20" fmla="*/ 2147483647 w 212"/>
                <a:gd name="T21" fmla="*/ 2147483647 h 332"/>
                <a:gd name="T22" fmla="*/ 2147483647 w 212"/>
                <a:gd name="T23" fmla="*/ 2147483647 h 332"/>
                <a:gd name="T24" fmla="*/ 2147483647 w 212"/>
                <a:gd name="T25" fmla="*/ 2147483647 h 332"/>
                <a:gd name="T26" fmla="*/ 2147483647 w 212"/>
                <a:gd name="T27" fmla="*/ 2147483647 h 332"/>
                <a:gd name="T28" fmla="*/ 2147483647 w 212"/>
                <a:gd name="T29" fmla="*/ 2147483647 h 332"/>
                <a:gd name="T30" fmla="*/ 2147483647 w 212"/>
                <a:gd name="T31" fmla="*/ 2147483647 h 332"/>
                <a:gd name="T32" fmla="*/ 2147483647 w 212"/>
                <a:gd name="T33" fmla="*/ 2147483647 h 332"/>
                <a:gd name="T34" fmla="*/ 2147483647 w 212"/>
                <a:gd name="T35" fmla="*/ 2147483647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5" name="Freeform 28"/>
            <p:cNvSpPr>
              <a:spLocks noEditPoints="1"/>
            </p:cNvSpPr>
            <p:nvPr/>
          </p:nvSpPr>
          <p:spPr bwMode="auto">
            <a:xfrm>
              <a:off x="8828220" y="6724288"/>
              <a:ext cx="32246" cy="61201"/>
            </a:xfrm>
            <a:custGeom>
              <a:avLst/>
              <a:gdLst>
                <a:gd name="T0" fmla="*/ 2147483647 w 182"/>
                <a:gd name="T1" fmla="*/ 2147483647 h 346"/>
                <a:gd name="T2" fmla="*/ 2147483647 w 182"/>
                <a:gd name="T3" fmla="*/ 2147483647 h 346"/>
                <a:gd name="T4" fmla="*/ 2147483647 w 182"/>
                <a:gd name="T5" fmla="*/ 2147483647 h 346"/>
                <a:gd name="T6" fmla="*/ 2147483647 w 182"/>
                <a:gd name="T7" fmla="*/ 2147483647 h 346"/>
                <a:gd name="T8" fmla="*/ 2147483647 w 182"/>
                <a:gd name="T9" fmla="*/ 2147483647 h 346"/>
                <a:gd name="T10" fmla="*/ 2147483647 w 182"/>
                <a:gd name="T11" fmla="*/ 2147483647 h 346"/>
                <a:gd name="T12" fmla="*/ 2147483647 w 182"/>
                <a:gd name="T13" fmla="*/ 2147483647 h 346"/>
                <a:gd name="T14" fmla="*/ 2147483647 w 182"/>
                <a:gd name="T15" fmla="*/ 2147483647 h 346"/>
                <a:gd name="T16" fmla="*/ 2147483647 w 182"/>
                <a:gd name="T17" fmla="*/ 2147483647 h 346"/>
                <a:gd name="T18" fmla="*/ 2147483647 w 182"/>
                <a:gd name="T19" fmla="*/ 2147483647 h 346"/>
                <a:gd name="T20" fmla="*/ 2147483647 w 182"/>
                <a:gd name="T21" fmla="*/ 2147483647 h 346"/>
                <a:gd name="T22" fmla="*/ 0 w 182"/>
                <a:gd name="T23" fmla="*/ 2147483647 h 346"/>
                <a:gd name="T24" fmla="*/ 2147483647 w 182"/>
                <a:gd name="T25" fmla="*/ 2147483647 h 346"/>
                <a:gd name="T26" fmla="*/ 2147483647 w 182"/>
                <a:gd name="T27" fmla="*/ 2147483647 h 346"/>
                <a:gd name="T28" fmla="*/ 2147483647 w 182"/>
                <a:gd name="T29" fmla="*/ 2147483647 h 346"/>
                <a:gd name="T30" fmla="*/ 2147483647 w 182"/>
                <a:gd name="T31" fmla="*/ 2147483647 h 346"/>
                <a:gd name="T32" fmla="*/ 2147483647 w 182"/>
                <a:gd name="T33" fmla="*/ 2147483647 h 346"/>
                <a:gd name="T34" fmla="*/ 2147483647 w 182"/>
                <a:gd name="T35" fmla="*/ 2147483647 h 346"/>
                <a:gd name="T36" fmla="*/ 2147483647 w 182"/>
                <a:gd name="T37" fmla="*/ 2147483647 h 346"/>
                <a:gd name="T38" fmla="*/ 2147483647 w 182"/>
                <a:gd name="T39" fmla="*/ 0 h 346"/>
                <a:gd name="T40" fmla="*/ 2147483647 w 182"/>
                <a:gd name="T41" fmla="*/ 2147483647 h 346"/>
                <a:gd name="T42" fmla="*/ 2147483647 w 182"/>
                <a:gd name="T43" fmla="*/ 2147483647 h 346"/>
                <a:gd name="T44" fmla="*/ 2147483647 w 182"/>
                <a:gd name="T45" fmla="*/ 2147483647 h 346"/>
                <a:gd name="T46" fmla="*/ 2147483647 w 182"/>
                <a:gd name="T47" fmla="*/ 2147483647 h 346"/>
                <a:gd name="T48" fmla="*/ 2147483647 w 182"/>
                <a:gd name="T49" fmla="*/ 2147483647 h 346"/>
                <a:gd name="T50" fmla="*/ 2147483647 w 182"/>
                <a:gd name="T51" fmla="*/ 2147483647 h 346"/>
                <a:gd name="T52" fmla="*/ 2147483647 w 182"/>
                <a:gd name="T53" fmla="*/ 2147483647 h 346"/>
                <a:gd name="T54" fmla="*/ 2147483647 w 182"/>
                <a:gd name="T55" fmla="*/ 2147483647 h 346"/>
                <a:gd name="T56" fmla="*/ 2147483647 w 182"/>
                <a:gd name="T57" fmla="*/ 2147483647 h 346"/>
                <a:gd name="T58" fmla="*/ 2147483647 w 182"/>
                <a:gd name="T59" fmla="*/ 2147483647 h 346"/>
                <a:gd name="T60" fmla="*/ 2147483647 w 182"/>
                <a:gd name="T61" fmla="*/ 2147483647 h 346"/>
                <a:gd name="T62" fmla="*/ 2147483647 w 182"/>
                <a:gd name="T63" fmla="*/ 2147483647 h 346"/>
                <a:gd name="T64" fmla="*/ 2147483647 w 182"/>
                <a:gd name="T65" fmla="*/ 2147483647 h 346"/>
                <a:gd name="T66" fmla="*/ 2147483647 w 182"/>
                <a:gd name="T67" fmla="*/ 2147483647 h 346"/>
                <a:gd name="T68" fmla="*/ 2147483647 w 182"/>
                <a:gd name="T69" fmla="*/ 2147483647 h 346"/>
                <a:gd name="T70" fmla="*/ 2147483647 w 182"/>
                <a:gd name="T71" fmla="*/ 2147483647 h 346"/>
                <a:gd name="T72" fmla="*/ 2147483647 w 182"/>
                <a:gd name="T73" fmla="*/ 2147483647 h 346"/>
                <a:gd name="T74" fmla="*/ 2147483647 w 182"/>
                <a:gd name="T75" fmla="*/ 2147483647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6" name="Freeform 29"/>
            <p:cNvSpPr>
              <a:spLocks noEditPoints="1"/>
            </p:cNvSpPr>
            <p:nvPr/>
          </p:nvSpPr>
          <p:spPr bwMode="auto">
            <a:xfrm>
              <a:off x="8865840" y="6741467"/>
              <a:ext cx="31171" cy="44022"/>
            </a:xfrm>
            <a:custGeom>
              <a:avLst/>
              <a:gdLst>
                <a:gd name="T0" fmla="*/ 2147483647 w 182"/>
                <a:gd name="T1" fmla="*/ 2147483647 h 248"/>
                <a:gd name="T2" fmla="*/ 2147483647 w 182"/>
                <a:gd name="T3" fmla="*/ 2147483647 h 248"/>
                <a:gd name="T4" fmla="*/ 2147483647 w 182"/>
                <a:gd name="T5" fmla="*/ 2147483647 h 248"/>
                <a:gd name="T6" fmla="*/ 2147483647 w 182"/>
                <a:gd name="T7" fmla="*/ 2147483647 h 248"/>
                <a:gd name="T8" fmla="*/ 0 w 182"/>
                <a:gd name="T9" fmla="*/ 2147483647 h 248"/>
                <a:gd name="T10" fmla="*/ 2147483647 w 182"/>
                <a:gd name="T11" fmla="*/ 2147483647 h 248"/>
                <a:gd name="T12" fmla="*/ 2147483647 w 182"/>
                <a:gd name="T13" fmla="*/ 2147483647 h 248"/>
                <a:gd name="T14" fmla="*/ 2147483647 w 182"/>
                <a:gd name="T15" fmla="*/ 2147483647 h 248"/>
                <a:gd name="T16" fmla="*/ 2147483647 w 182"/>
                <a:gd name="T17" fmla="*/ 2147483647 h 248"/>
                <a:gd name="T18" fmla="*/ 2147483647 w 182"/>
                <a:gd name="T19" fmla="*/ 0 h 248"/>
                <a:gd name="T20" fmla="*/ 2147483647 w 182"/>
                <a:gd name="T21" fmla="*/ 2147483647 h 248"/>
                <a:gd name="T22" fmla="*/ 2147483647 w 182"/>
                <a:gd name="T23" fmla="*/ 2147483647 h 248"/>
                <a:gd name="T24" fmla="*/ 2147483647 w 182"/>
                <a:gd name="T25" fmla="*/ 2147483647 h 248"/>
                <a:gd name="T26" fmla="*/ 2147483647 w 182"/>
                <a:gd name="T27" fmla="*/ 2147483647 h 248"/>
                <a:gd name="T28" fmla="*/ 2147483647 w 182"/>
                <a:gd name="T29" fmla="*/ 2147483647 h 248"/>
                <a:gd name="T30" fmla="*/ 2147483647 w 182"/>
                <a:gd name="T31" fmla="*/ 2147483647 h 248"/>
                <a:gd name="T32" fmla="*/ 2147483647 w 182"/>
                <a:gd name="T33" fmla="*/ 2147483647 h 248"/>
                <a:gd name="T34" fmla="*/ 2147483647 w 182"/>
                <a:gd name="T35" fmla="*/ 2147483647 h 248"/>
                <a:gd name="T36" fmla="*/ 2147483647 w 182"/>
                <a:gd name="T37" fmla="*/ 2147483647 h 248"/>
                <a:gd name="T38" fmla="*/ 2147483647 w 182"/>
                <a:gd name="T39" fmla="*/ 2147483647 h 248"/>
                <a:gd name="T40" fmla="*/ 2147483647 w 182"/>
                <a:gd name="T41" fmla="*/ 2147483647 h 248"/>
                <a:gd name="T42" fmla="*/ 2147483647 w 182"/>
                <a:gd name="T43" fmla="*/ 2147483647 h 248"/>
                <a:gd name="T44" fmla="*/ 2147483647 w 182"/>
                <a:gd name="T45" fmla="*/ 2147483647 h 248"/>
                <a:gd name="T46" fmla="*/ 2147483647 w 182"/>
                <a:gd name="T47" fmla="*/ 2147483647 h 248"/>
                <a:gd name="T48" fmla="*/ 2147483647 w 182"/>
                <a:gd name="T49" fmla="*/ 2147483647 h 248"/>
                <a:gd name="T50" fmla="*/ 2147483647 w 182"/>
                <a:gd name="T51" fmla="*/ 2147483647 h 248"/>
                <a:gd name="T52" fmla="*/ 2147483647 w 182"/>
                <a:gd name="T53" fmla="*/ 2147483647 h 248"/>
                <a:gd name="T54" fmla="*/ 2147483647 w 182"/>
                <a:gd name="T55" fmla="*/ 2147483647 h 248"/>
                <a:gd name="T56" fmla="*/ 2147483647 w 182"/>
                <a:gd name="T57" fmla="*/ 2147483647 h 248"/>
                <a:gd name="T58" fmla="*/ 2147483647 w 182"/>
                <a:gd name="T59" fmla="*/ 2147483647 h 248"/>
                <a:gd name="T60" fmla="*/ 2147483647 w 182"/>
                <a:gd name="T61" fmla="*/ 2147483647 h 248"/>
                <a:gd name="T62" fmla="*/ 2147483647 w 182"/>
                <a:gd name="T63" fmla="*/ 2147483647 h 248"/>
                <a:gd name="T64" fmla="*/ 2147483647 w 182"/>
                <a:gd name="T65" fmla="*/ 2147483647 h 248"/>
                <a:gd name="T66" fmla="*/ 2147483647 w 182"/>
                <a:gd name="T67" fmla="*/ 2147483647 h 248"/>
                <a:gd name="T68" fmla="*/ 2147483647 w 182"/>
                <a:gd name="T69" fmla="*/ 2147483647 h 248"/>
                <a:gd name="T70" fmla="*/ 2147483647 w 182"/>
                <a:gd name="T71" fmla="*/ 2147483647 h 248"/>
                <a:gd name="T72" fmla="*/ 2147483647 w 182"/>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7" name="Freeform 30"/>
            <p:cNvSpPr>
              <a:spLocks noEditPoints="1"/>
            </p:cNvSpPr>
            <p:nvPr/>
          </p:nvSpPr>
          <p:spPr bwMode="auto">
            <a:xfrm>
              <a:off x="8904535" y="6724288"/>
              <a:ext cx="31171" cy="61201"/>
            </a:xfrm>
            <a:custGeom>
              <a:avLst/>
              <a:gdLst>
                <a:gd name="T0" fmla="*/ 2147483647 w 182"/>
                <a:gd name="T1" fmla="*/ 0 h 346"/>
                <a:gd name="T2" fmla="*/ 2147483647 w 182"/>
                <a:gd name="T3" fmla="*/ 2147483647 h 346"/>
                <a:gd name="T4" fmla="*/ 2147483647 w 182"/>
                <a:gd name="T5" fmla="*/ 2147483647 h 346"/>
                <a:gd name="T6" fmla="*/ 2147483647 w 182"/>
                <a:gd name="T7" fmla="*/ 2147483647 h 346"/>
                <a:gd name="T8" fmla="*/ 2147483647 w 182"/>
                <a:gd name="T9" fmla="*/ 2147483647 h 346"/>
                <a:gd name="T10" fmla="*/ 2147483647 w 182"/>
                <a:gd name="T11" fmla="*/ 2147483647 h 346"/>
                <a:gd name="T12" fmla="*/ 2147483647 w 182"/>
                <a:gd name="T13" fmla="*/ 2147483647 h 346"/>
                <a:gd name="T14" fmla="*/ 2147483647 w 182"/>
                <a:gd name="T15" fmla="*/ 2147483647 h 346"/>
                <a:gd name="T16" fmla="*/ 2147483647 w 182"/>
                <a:gd name="T17" fmla="*/ 2147483647 h 346"/>
                <a:gd name="T18" fmla="*/ 2147483647 w 182"/>
                <a:gd name="T19" fmla="*/ 2147483647 h 346"/>
                <a:gd name="T20" fmla="*/ 2147483647 w 182"/>
                <a:gd name="T21" fmla="*/ 2147483647 h 346"/>
                <a:gd name="T22" fmla="*/ 2147483647 w 182"/>
                <a:gd name="T23" fmla="*/ 2147483647 h 346"/>
                <a:gd name="T24" fmla="*/ 2147483647 w 182"/>
                <a:gd name="T25" fmla="*/ 2147483647 h 346"/>
                <a:gd name="T26" fmla="*/ 2147483647 w 182"/>
                <a:gd name="T27" fmla="*/ 2147483647 h 346"/>
                <a:gd name="T28" fmla="*/ 2147483647 w 182"/>
                <a:gd name="T29" fmla="*/ 2147483647 h 346"/>
                <a:gd name="T30" fmla="*/ 2147483647 w 182"/>
                <a:gd name="T31" fmla="*/ 2147483647 h 346"/>
                <a:gd name="T32" fmla="*/ 2147483647 w 182"/>
                <a:gd name="T33" fmla="*/ 2147483647 h 346"/>
                <a:gd name="T34" fmla="*/ 0 w 182"/>
                <a:gd name="T35" fmla="*/ 2147483647 h 346"/>
                <a:gd name="T36" fmla="*/ 2147483647 w 182"/>
                <a:gd name="T37" fmla="*/ 2147483647 h 346"/>
                <a:gd name="T38" fmla="*/ 2147483647 w 182"/>
                <a:gd name="T39" fmla="*/ 2147483647 h 346"/>
                <a:gd name="T40" fmla="*/ 2147483647 w 182"/>
                <a:gd name="T41" fmla="*/ 2147483647 h 346"/>
                <a:gd name="T42" fmla="*/ 2147483647 w 182"/>
                <a:gd name="T43" fmla="*/ 2147483647 h 346"/>
                <a:gd name="T44" fmla="*/ 2147483647 w 182"/>
                <a:gd name="T45" fmla="*/ 2147483647 h 346"/>
                <a:gd name="T46" fmla="*/ 2147483647 w 182"/>
                <a:gd name="T47" fmla="*/ 2147483647 h 346"/>
                <a:gd name="T48" fmla="*/ 2147483647 w 182"/>
                <a:gd name="T49" fmla="*/ 2147483647 h 346"/>
                <a:gd name="T50" fmla="*/ 2147483647 w 182"/>
                <a:gd name="T51" fmla="*/ 2147483647 h 346"/>
                <a:gd name="T52" fmla="*/ 2147483647 w 182"/>
                <a:gd name="T53" fmla="*/ 2147483647 h 346"/>
                <a:gd name="T54" fmla="*/ 2147483647 w 182"/>
                <a:gd name="T55" fmla="*/ 2147483647 h 346"/>
                <a:gd name="T56" fmla="*/ 2147483647 w 182"/>
                <a:gd name="T57" fmla="*/ 2147483647 h 346"/>
                <a:gd name="T58" fmla="*/ 2147483647 w 182"/>
                <a:gd name="T59" fmla="*/ 2147483647 h 346"/>
                <a:gd name="T60" fmla="*/ 2147483647 w 182"/>
                <a:gd name="T61" fmla="*/ 2147483647 h 346"/>
                <a:gd name="T62" fmla="*/ 2147483647 w 182"/>
                <a:gd name="T63" fmla="*/ 2147483647 h 346"/>
                <a:gd name="T64" fmla="*/ 2147483647 w 182"/>
                <a:gd name="T65" fmla="*/ 2147483647 h 346"/>
                <a:gd name="T66" fmla="*/ 2147483647 w 182"/>
                <a:gd name="T67" fmla="*/ 2147483647 h 346"/>
                <a:gd name="T68" fmla="*/ 2147483647 w 182"/>
                <a:gd name="T69" fmla="*/ 2147483647 h 346"/>
                <a:gd name="T70" fmla="*/ 2147483647 w 182"/>
                <a:gd name="T71" fmla="*/ 2147483647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8" name="Freeform 31"/>
            <p:cNvSpPr>
              <a:spLocks noEditPoints="1"/>
            </p:cNvSpPr>
            <p:nvPr/>
          </p:nvSpPr>
          <p:spPr bwMode="auto">
            <a:xfrm>
              <a:off x="8942156" y="6741467"/>
              <a:ext cx="31171" cy="44022"/>
            </a:xfrm>
            <a:custGeom>
              <a:avLst/>
              <a:gdLst>
                <a:gd name="T0" fmla="*/ 2147483647 w 176"/>
                <a:gd name="T1" fmla="*/ 2147483647 h 250"/>
                <a:gd name="T2" fmla="*/ 2147483647 w 176"/>
                <a:gd name="T3" fmla="*/ 2147483647 h 250"/>
                <a:gd name="T4" fmla="*/ 2147483647 w 176"/>
                <a:gd name="T5" fmla="*/ 2147483647 h 250"/>
                <a:gd name="T6" fmla="*/ 2147483647 w 176"/>
                <a:gd name="T7" fmla="*/ 2147483647 h 250"/>
                <a:gd name="T8" fmla="*/ 2147483647 w 176"/>
                <a:gd name="T9" fmla="*/ 2147483647 h 250"/>
                <a:gd name="T10" fmla="*/ 2147483647 w 176"/>
                <a:gd name="T11" fmla="*/ 2147483647 h 250"/>
                <a:gd name="T12" fmla="*/ 2147483647 w 176"/>
                <a:gd name="T13" fmla="*/ 2147483647 h 250"/>
                <a:gd name="T14" fmla="*/ 2147483647 w 176"/>
                <a:gd name="T15" fmla="*/ 2147483647 h 250"/>
                <a:gd name="T16" fmla="*/ 2147483647 w 176"/>
                <a:gd name="T17" fmla="*/ 2147483647 h 250"/>
                <a:gd name="T18" fmla="*/ 2147483647 w 176"/>
                <a:gd name="T19" fmla="*/ 2147483647 h 250"/>
                <a:gd name="T20" fmla="*/ 2147483647 w 176"/>
                <a:gd name="T21" fmla="*/ 2147483647 h 250"/>
                <a:gd name="T22" fmla="*/ 2147483647 w 176"/>
                <a:gd name="T23" fmla="*/ 2147483647 h 250"/>
                <a:gd name="T24" fmla="*/ 2147483647 w 176"/>
                <a:gd name="T25" fmla="*/ 2147483647 h 250"/>
                <a:gd name="T26" fmla="*/ 2147483647 w 176"/>
                <a:gd name="T27" fmla="*/ 2147483647 h 250"/>
                <a:gd name="T28" fmla="*/ 0 w 176"/>
                <a:gd name="T29" fmla="*/ 2147483647 h 250"/>
                <a:gd name="T30" fmla="*/ 2147483647 w 176"/>
                <a:gd name="T31" fmla="*/ 2147483647 h 250"/>
                <a:gd name="T32" fmla="*/ 2147483647 w 176"/>
                <a:gd name="T33" fmla="*/ 2147483647 h 250"/>
                <a:gd name="T34" fmla="*/ 2147483647 w 176"/>
                <a:gd name="T35" fmla="*/ 2147483647 h 250"/>
                <a:gd name="T36" fmla="*/ 2147483647 w 176"/>
                <a:gd name="T37" fmla="*/ 0 h 250"/>
                <a:gd name="T38" fmla="*/ 2147483647 w 176"/>
                <a:gd name="T39" fmla="*/ 2147483647 h 250"/>
                <a:gd name="T40" fmla="*/ 2147483647 w 176"/>
                <a:gd name="T41" fmla="*/ 2147483647 h 250"/>
                <a:gd name="T42" fmla="*/ 2147483647 w 176"/>
                <a:gd name="T43" fmla="*/ 2147483647 h 250"/>
                <a:gd name="T44" fmla="*/ 2147483647 w 176"/>
                <a:gd name="T45" fmla="*/ 2147483647 h 250"/>
                <a:gd name="T46" fmla="*/ 2147483647 w 176"/>
                <a:gd name="T47" fmla="*/ 2147483647 h 250"/>
                <a:gd name="T48" fmla="*/ 2147483647 w 176"/>
                <a:gd name="T49" fmla="*/ 2147483647 h 250"/>
                <a:gd name="T50" fmla="*/ 2147483647 w 176"/>
                <a:gd name="T51" fmla="*/ 2147483647 h 250"/>
                <a:gd name="T52" fmla="*/ 2147483647 w 176"/>
                <a:gd name="T53" fmla="*/ 2147483647 h 250"/>
                <a:gd name="T54" fmla="*/ 2147483647 w 176"/>
                <a:gd name="T55" fmla="*/ 2147483647 h 250"/>
                <a:gd name="T56" fmla="*/ 2147483647 w 176"/>
                <a:gd name="T57" fmla="*/ 2147483647 h 250"/>
                <a:gd name="T58" fmla="*/ 2147483647 w 176"/>
                <a:gd name="T59" fmla="*/ 2147483647 h 250"/>
                <a:gd name="T60" fmla="*/ 2147483647 w 176"/>
                <a:gd name="T61" fmla="*/ 2147483647 h 250"/>
                <a:gd name="T62" fmla="*/ 2147483647 w 176"/>
                <a:gd name="T63" fmla="*/ 2147483647 h 250"/>
                <a:gd name="T64" fmla="*/ 2147483647 w 176"/>
                <a:gd name="T65" fmla="*/ 2147483647 h 250"/>
                <a:gd name="T66" fmla="*/ 2147483647 w 176"/>
                <a:gd name="T67" fmla="*/ 2147483647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9" name="Freeform 32"/>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10" name="Freeform 33"/>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11" name="Freeform 34"/>
            <p:cNvSpPr>
              <a:spLocks/>
            </p:cNvSpPr>
            <p:nvPr/>
          </p:nvSpPr>
          <p:spPr bwMode="auto">
            <a:xfrm>
              <a:off x="8849717" y="6589001"/>
              <a:ext cx="74166" cy="105223"/>
            </a:xfrm>
            <a:custGeom>
              <a:avLst/>
              <a:gdLst>
                <a:gd name="T0" fmla="*/ 2147483647 w 416"/>
                <a:gd name="T1" fmla="*/ 0 h 582"/>
                <a:gd name="T2" fmla="*/ 2147483647 w 416"/>
                <a:gd name="T3" fmla="*/ 2147483647 h 582"/>
                <a:gd name="T4" fmla="*/ 2147483647 w 416"/>
                <a:gd name="T5" fmla="*/ 2147483647 h 582"/>
                <a:gd name="T6" fmla="*/ 2147483647 w 416"/>
                <a:gd name="T7" fmla="*/ 2147483647 h 582"/>
                <a:gd name="T8" fmla="*/ 0 w 416"/>
                <a:gd name="T9" fmla="*/ 2147483647 h 582"/>
                <a:gd name="T10" fmla="*/ 2147483647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12" name="Freeform 35"/>
            <p:cNvSpPr>
              <a:spLocks noEditPoints="1"/>
            </p:cNvSpPr>
            <p:nvPr/>
          </p:nvSpPr>
          <p:spPr bwMode="auto">
            <a:xfrm>
              <a:off x="8977626" y="6528874"/>
              <a:ext cx="12899" cy="12884"/>
            </a:xfrm>
            <a:custGeom>
              <a:avLst/>
              <a:gdLst>
                <a:gd name="T0" fmla="*/ 2147483647 w 72"/>
                <a:gd name="T1" fmla="*/ 0 h 72"/>
                <a:gd name="T2" fmla="*/ 2147483647 w 72"/>
                <a:gd name="T3" fmla="*/ 2147483647 h 72"/>
                <a:gd name="T4" fmla="*/ 2147483647 w 72"/>
                <a:gd name="T5" fmla="*/ 2147483647 h 72"/>
                <a:gd name="T6" fmla="*/ 2147483647 w 72"/>
                <a:gd name="T7" fmla="*/ 2147483647 h 72"/>
                <a:gd name="T8" fmla="*/ 2147483647 w 72"/>
                <a:gd name="T9" fmla="*/ 2147483647 h 72"/>
                <a:gd name="T10" fmla="*/ 2147483647 w 72"/>
                <a:gd name="T11" fmla="*/ 2147483647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0 w 72"/>
                <a:gd name="T27" fmla="*/ 2147483647 h 72"/>
                <a:gd name="T28" fmla="*/ 0 w 72"/>
                <a:gd name="T29" fmla="*/ 2147483647 h 72"/>
                <a:gd name="T30" fmla="*/ 2147483647 w 72"/>
                <a:gd name="T31" fmla="*/ 2147483647 h 72"/>
                <a:gd name="T32" fmla="*/ 2147483647 w 72"/>
                <a:gd name="T33" fmla="*/ 2147483647 h 72"/>
                <a:gd name="T34" fmla="*/ 2147483647 w 72"/>
                <a:gd name="T35" fmla="*/ 0 h 72"/>
                <a:gd name="T36" fmla="*/ 2147483647 w 72"/>
                <a:gd name="T37" fmla="*/ 0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2147483647 w 72"/>
                <a:gd name="T65" fmla="*/ 2147483647 h 72"/>
                <a:gd name="T66" fmla="*/ 2147483647 w 72"/>
                <a:gd name="T67" fmla="*/ 2147483647 h 72"/>
                <a:gd name="T68" fmla="*/ 2147483647 w 72"/>
                <a:gd name="T69" fmla="*/ 2147483647 h 72"/>
                <a:gd name="T70" fmla="*/ 2147483647 w 72"/>
                <a:gd name="T71" fmla="*/ 2147483647 h 72"/>
                <a:gd name="T72" fmla="*/ 2147483647 w 72"/>
                <a:gd name="T73" fmla="*/ 2147483647 h 72"/>
                <a:gd name="T74" fmla="*/ 2147483647 w 72"/>
                <a:gd name="T75" fmla="*/ 2147483647 h 72"/>
                <a:gd name="T76" fmla="*/ 2147483647 w 72"/>
                <a:gd name="T77" fmla="*/ 2147483647 h 72"/>
                <a:gd name="T78" fmla="*/ 2147483647 w 72"/>
                <a:gd name="T79" fmla="*/ 2147483647 h 72"/>
                <a:gd name="T80" fmla="*/ 2147483647 w 72"/>
                <a:gd name="T81" fmla="*/ 2147483647 h 72"/>
                <a:gd name="T82" fmla="*/ 2147483647 w 72"/>
                <a:gd name="T83" fmla="*/ 2147483647 h 72"/>
                <a:gd name="T84" fmla="*/ 2147483647 w 72"/>
                <a:gd name="T85" fmla="*/ 2147483647 h 72"/>
                <a:gd name="T86" fmla="*/ 2147483647 w 72"/>
                <a:gd name="T87" fmla="*/ 2147483647 h 72"/>
                <a:gd name="T88" fmla="*/ 2147483647 w 72"/>
                <a:gd name="T89" fmla="*/ 2147483647 h 72"/>
                <a:gd name="T90" fmla="*/ 2147483647 w 72"/>
                <a:gd name="T91" fmla="*/ 2147483647 h 72"/>
                <a:gd name="T92" fmla="*/ 2147483647 w 72"/>
                <a:gd name="T93" fmla="*/ 2147483647 h 72"/>
                <a:gd name="T94" fmla="*/ 2147483647 w 72"/>
                <a:gd name="T95" fmla="*/ 2147483647 h 72"/>
                <a:gd name="T96" fmla="*/ 2147483647 w 72"/>
                <a:gd name="T97" fmla="*/ 2147483647 h 72"/>
                <a:gd name="T98" fmla="*/ 2147483647 w 72"/>
                <a:gd name="T99" fmla="*/ 2147483647 h 72"/>
                <a:gd name="T100" fmla="*/ 2147483647 w 72"/>
                <a:gd name="T101" fmla="*/ 2147483647 h 72"/>
                <a:gd name="T102" fmla="*/ 2147483647 w 72"/>
                <a:gd name="T103" fmla="*/ 2147483647 h 72"/>
                <a:gd name="T104" fmla="*/ 2147483647 w 72"/>
                <a:gd name="T105" fmla="*/ 2147483647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grpSp>
    </p:spTree>
    <p:extLst>
      <p:ext uri="{BB962C8B-B14F-4D97-AF65-F5344CB8AC3E}">
        <p14:creationId xmlns:p14="http://schemas.microsoft.com/office/powerpoint/2010/main" val="58184854"/>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50707-6B9C-41AD-8E71-8169BFD8CE9E}"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9" cy="6442076"/>
          </a:xfrm>
          <a:prstGeom prst="rect">
            <a:avLst/>
          </a:prstGeom>
        </p:spPr>
      </p:pic>
    </p:spTree>
    <p:extLst>
      <p:ext uri="{BB962C8B-B14F-4D97-AF65-F5344CB8AC3E}">
        <p14:creationId xmlns:p14="http://schemas.microsoft.com/office/powerpoint/2010/main" val="313061469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p:bg>
      <p:bgRef idx="1002">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442076"/>
          </a:xfrm>
          <a:prstGeom prst="rect">
            <a:avLst/>
          </a:prstGeom>
          <a:noFill/>
          <a:ln>
            <a:noFill/>
          </a:ln>
        </p:spPr>
      </p:pic>
      <p:sp>
        <p:nvSpPr>
          <p:cNvPr id="4" name="Date Placeholder 3"/>
          <p:cNvSpPr>
            <a:spLocks noGrp="1"/>
          </p:cNvSpPr>
          <p:nvPr>
            <p:ph type="dt" sz="half" idx="10"/>
          </p:nvPr>
        </p:nvSpPr>
        <p:spPr/>
        <p:txBody>
          <a:bodyPr/>
          <a:lstStyle/>
          <a:p>
            <a:fld id="{79050707-6B9C-41AD-8E71-8169BFD8CE9E}"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6"/>
          <p:cNvSpPr/>
          <p:nvPr userDrawn="1"/>
        </p:nvSpPr>
        <p:spPr>
          <a:xfrm>
            <a:off x="1420586" y="1366157"/>
            <a:ext cx="9367157" cy="3456214"/>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768923"/>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Only">
    <p:bg>
      <p:bgRef idx="1002">
        <a:schemeClr val="bg1"/>
      </p:bgRef>
    </p:bg>
    <p:spTree>
      <p:nvGrpSpPr>
        <p:cNvPr id="1" name=""/>
        <p:cNvGrpSpPr/>
        <p:nvPr/>
      </p:nvGrpSpPr>
      <p:grpSpPr>
        <a:xfrm>
          <a:off x="0" y="0"/>
          <a:ext cx="0" cy="0"/>
          <a:chOff x="0" y="0"/>
          <a:chExt cx="0" cy="0"/>
        </a:xfrm>
      </p:grpSpPr>
      <p:pic>
        <p:nvPicPr>
          <p:cNvPr id="3" name="Picture 2" descr="ppt_background_3.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6"/>
          <p:cNvSpPr/>
          <p:nvPr userDrawn="1"/>
        </p:nvSpPr>
        <p:spPr>
          <a:xfrm>
            <a:off x="0" y="2981243"/>
            <a:ext cx="12188825" cy="346843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06682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10" name="Picture 9" descr="ppt_background_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Title 1"/>
          <p:cNvSpPr>
            <a:spLocks noGrp="1"/>
          </p:cNvSpPr>
          <p:nvPr>
            <p:ph type="title"/>
          </p:nvPr>
        </p:nvSpPr>
        <p:spPr>
          <a:xfrm>
            <a:off x="304721" y="184150"/>
            <a:ext cx="11579384" cy="411162"/>
          </a:xfrm>
        </p:spPr>
        <p:txBody>
          <a:bodyPr/>
          <a:lstStyle/>
          <a:p>
            <a:r>
              <a:rPr lang="en-US" smtClean="0"/>
              <a:t>Click to edit Master title style</a:t>
            </a:r>
            <a:endParaRPr lang="en-US"/>
          </a:p>
        </p:txBody>
      </p:sp>
    </p:spTree>
    <p:extLst>
      <p:ext uri="{BB962C8B-B14F-4D97-AF65-F5344CB8AC3E}">
        <p14:creationId xmlns:p14="http://schemas.microsoft.com/office/powerpoint/2010/main" val="1565530184"/>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2" name="Picture 1" descr="ppt_backgroun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449920"/>
          </a:xfrm>
          <a:prstGeom prst="rect">
            <a:avLst/>
          </a:prstGeom>
        </p:spPr>
      </p:pic>
      <p:sp>
        <p:nvSpPr>
          <p:cNvPr id="4" name="Date Placeholder 3"/>
          <p:cNvSpPr>
            <a:spLocks noGrp="1"/>
          </p:cNvSpPr>
          <p:nvPr>
            <p:ph type="dt" sz="half" idx="10"/>
          </p:nvPr>
        </p:nvSpPr>
        <p:spPr/>
        <p:txBody>
          <a:bodyPr/>
          <a:lstStyle/>
          <a:p>
            <a:fld id="{79050707-6B9C-41AD-8E71-8169BFD8CE9E}"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Title 1"/>
          <p:cNvSpPr>
            <a:spLocks noGrp="1"/>
          </p:cNvSpPr>
          <p:nvPr>
            <p:ph type="title"/>
          </p:nvPr>
        </p:nvSpPr>
        <p:spPr>
          <a:xfrm>
            <a:off x="304721" y="184150"/>
            <a:ext cx="11579384" cy="411162"/>
          </a:xfrm>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6320068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B3B8D6CA-D4AF-4FDC-9641-A8569C957DEB}"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Content Placeholder 2"/>
          <p:cNvSpPr>
            <a:spLocks noGrp="1"/>
          </p:cNvSpPr>
          <p:nvPr>
            <p:ph idx="1"/>
          </p:nvPr>
        </p:nvSpPr>
        <p:spPr>
          <a:xfrm>
            <a:off x="304721" y="990600"/>
            <a:ext cx="11579384" cy="5181600"/>
          </a:xfrm>
        </p:spPr>
        <p:txBody>
          <a:bodyPr/>
          <a:lstStyle>
            <a:lvl1pPr>
              <a:buClr>
                <a:srgbClr val="2130A3"/>
              </a:buClr>
              <a:defRPr/>
            </a:lvl1pPr>
            <a:lvl2pPr>
              <a:buClr>
                <a:srgbClr val="2130A3"/>
              </a:buClr>
              <a:defRPr/>
            </a:lvl2pPr>
            <a:lvl3pPr>
              <a:buClr>
                <a:srgbClr val="2130A3"/>
              </a:buClr>
              <a:defRPr/>
            </a:lvl3pPr>
            <a:lvl4pPr>
              <a:buClr>
                <a:srgbClr val="2130A3"/>
              </a:buClr>
              <a:defRPr/>
            </a:lvl4pPr>
            <a:lvl5pPr>
              <a:buClr>
                <a:srgbClr val="2130A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9050707-6B9C-41AD-8E71-8169BFD8CE9E}" type="datetime1">
              <a:rPr lang="en-US" smtClean="0"/>
              <a:pPr/>
              <a:t>3/7/15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theme" Target="../theme/theme3.xml"/><Relationship Id="rId11" Type="http://schemas.openxmlformats.org/officeDocument/2006/relationships/image" Target="../media/image14.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7" name="Rectangle 5"/>
          <p:cNvSpPr>
            <a:spLocks noChangeArrowheads="1"/>
          </p:cNvSpPr>
          <p:nvPr userDrawn="1"/>
        </p:nvSpPr>
        <p:spPr bwMode="auto">
          <a:xfrm>
            <a:off x="0" y="1"/>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kern="1200" dirty="0">
              <a:solidFill>
                <a:srgbClr val="FFFFFF"/>
              </a:solidFill>
              <a:latin typeface="+mn-lt"/>
              <a:ea typeface="ＭＳ Ｐゴシック" pitchFamily="-111" charset="-128"/>
              <a:cs typeface="+mn-cs"/>
            </a:endParaRPr>
          </a:p>
        </p:txBody>
      </p:sp>
      <p:sp>
        <p:nvSpPr>
          <p:cNvPr id="9" name="Rectangle 21"/>
          <p:cNvSpPr>
            <a:spLocks noChangeArrowheads="1"/>
          </p:cNvSpPr>
          <p:nvPr userDrawn="1"/>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586545" y="6629400"/>
            <a:ext cx="1015735" cy="168274"/>
          </a:xfrm>
          <a:prstGeom prst="rect">
            <a:avLst/>
          </a:prstGeom>
        </p:spPr>
        <p:txBody>
          <a:bodyPr vert="horz" lIns="108829" tIns="54414" rIns="108829" bIns="54414" rtlCol="0" anchor="ctr"/>
          <a:lstStyle>
            <a:lvl1pPr algn="ctr">
              <a:defRPr sz="800">
                <a:solidFill>
                  <a:schemeClr val="bg1"/>
                </a:solidFill>
              </a:defRPr>
            </a:lvl1pPr>
          </a:lstStyle>
          <a:p>
            <a:fld id="{3AB78257-7A7E-4BBC-BB44-767E213B120F}" type="datetime1">
              <a:rPr lang="en-US" smtClean="0"/>
              <a:pPr/>
              <a:t>3/7/15</a:t>
            </a:fld>
            <a:endParaRPr lang="en-US" dirty="0"/>
          </a:p>
        </p:txBody>
      </p:sp>
      <p:sp>
        <p:nvSpPr>
          <p:cNvPr id="5" name="Footer Placeholder 4"/>
          <p:cNvSpPr>
            <a:spLocks noGrp="1"/>
          </p:cNvSpPr>
          <p:nvPr>
            <p:ph type="ftr" sz="quarter" idx="3"/>
          </p:nvPr>
        </p:nvSpPr>
        <p:spPr>
          <a:xfrm>
            <a:off x="281441" y="6629400"/>
            <a:ext cx="5203530" cy="168274"/>
          </a:xfrm>
          <a:prstGeom prst="rect">
            <a:avLst/>
          </a:prstGeom>
        </p:spPr>
        <p:txBody>
          <a:bodyPr vert="horz" lIns="0" tIns="54414" rIns="108829" bIns="54414" rtlCol="0" anchor="ctr"/>
          <a:lstStyle>
            <a:lvl1pPr algn="l">
              <a:defRPr sz="800">
                <a:solidFill>
                  <a:schemeClr val="bg1"/>
                </a:solidFill>
              </a:defRPr>
            </a:lvl1pPr>
          </a:lstStyle>
          <a:p>
            <a:endParaRPr lang="en-US" dirty="0"/>
          </a:p>
        </p:txBody>
      </p:sp>
      <p:sp>
        <p:nvSpPr>
          <p:cNvPr id="6" name="Slide Number Placeholder 5"/>
          <p:cNvSpPr>
            <a:spLocks noGrp="1"/>
          </p:cNvSpPr>
          <p:nvPr>
            <p:ph type="sldNum" sz="quarter" idx="4"/>
          </p:nvPr>
        </p:nvSpPr>
        <p:spPr>
          <a:xfrm>
            <a:off x="5586545" y="6477000"/>
            <a:ext cx="1015735" cy="168274"/>
          </a:xfrm>
          <a:prstGeom prst="rect">
            <a:avLst/>
          </a:prstGeom>
        </p:spPr>
        <p:txBody>
          <a:bodyPr vert="horz" lIns="108829" tIns="54414" rIns="108829" bIns="54414" rtlCol="0" anchor="ctr"/>
          <a:lstStyle>
            <a:lvl1pPr algn="r">
              <a:defRPr sz="800">
                <a:solidFill>
                  <a:schemeClr val="bg1"/>
                </a:solidFill>
              </a:defRPr>
            </a:lvl1pPr>
          </a:lstStyle>
          <a:p>
            <a:pPr algn="ctr"/>
            <a:fld id="{90156F56-D5AE-4C6F-B826-C69D1BC521BB}" type="slidenum">
              <a:rPr lang="en-US" smtClean="0"/>
              <a:pPr algn="ctr"/>
              <a:t>‹#›</a:t>
            </a:fld>
            <a:endParaRPr lang="en-US" dirty="0"/>
          </a:p>
        </p:txBody>
      </p:sp>
      <p:pic>
        <p:nvPicPr>
          <p:cNvPr id="11" name="Picture 10"/>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7" r:id="rId2"/>
    <p:sldLayoutId id="2147483674" r:id="rId3"/>
    <p:sldLayoutId id="2147483675" r:id="rId4"/>
    <p:sldLayoutId id="2147483681" r:id="rId5"/>
    <p:sldLayoutId id="2147483679" r:id="rId6"/>
    <p:sldLayoutId id="2147483680" r:id="rId7"/>
    <p:sldLayoutId id="2147483658" r:id="rId8"/>
    <p:sldLayoutId id="2147483659" r:id="rId9"/>
    <p:sldLayoutId id="2147483676" r:id="rId10"/>
    <p:sldLayoutId id="2147483660" r:id="rId11"/>
    <p:sldLayoutId id="2147483661" r:id="rId12"/>
    <p:sldLayoutId id="2147483672" r:id="rId13"/>
    <p:sldLayoutId id="2147483695" r:id="rId14"/>
  </p:sldLayoutIdLst>
  <p:timing>
    <p:tnLst>
      <p:par>
        <p:cTn xmlns:p14="http://schemas.microsoft.com/office/powerpoint/2010/main" id="1" dur="indefinite" restart="never" nodeType="tmRoot"/>
      </p:par>
    </p:tnLst>
  </p:timing>
  <p:hf hdr="0" ftr="0" dt="0"/>
  <p:txStyles>
    <p:titleStyle>
      <a:lvl1pPr algn="l" defTabSz="1088291" rtl="0" eaLnBrk="1" latinLnBrk="0" hangingPunct="1">
        <a:spcBef>
          <a:spcPct val="0"/>
        </a:spcBef>
        <a:buNone/>
        <a:defRPr sz="2400" b="0" i="0" u="none" kern="1200">
          <a:solidFill>
            <a:schemeClr val="bg2"/>
          </a:solidFill>
          <a:latin typeface="+mj-lt"/>
          <a:ea typeface="+mj-ea"/>
          <a:cs typeface="+mj-cs"/>
        </a:defRPr>
      </a:lvl1pPr>
    </p:titleStyle>
    <p:body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0"/>
            <a:ext cx="12188825"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fontAlgn="base">
              <a:spcBef>
                <a:spcPct val="0"/>
              </a:spcBef>
              <a:spcAft>
                <a:spcPct val="0"/>
              </a:spcAft>
              <a:defRPr/>
            </a:pPr>
            <a:endParaRPr lang="en-US" dirty="0">
              <a:solidFill>
                <a:srgbClr val="FFFFFF"/>
              </a:solidFill>
              <a:latin typeface="Adobe Clean"/>
              <a:ea typeface="ＭＳ Ｐゴシック" pitchFamily="-111" charset="-128"/>
            </a:endParaRPr>
          </a:p>
        </p:txBody>
      </p:sp>
      <p:sp>
        <p:nvSpPr>
          <p:cNvPr id="8" name="Rectangle 7"/>
          <p:cNvSpPr/>
          <p:nvPr userDrawn="1"/>
        </p:nvSpPr>
        <p:spPr bwMode="auto">
          <a:xfrm>
            <a:off x="0" y="6442075"/>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defRPr/>
            </a:pPr>
            <a:endParaRPr lang="en-US">
              <a:solidFill>
                <a:srgbClr val="FFFFFF"/>
              </a:solidFill>
              <a:latin typeface="Adobe Clean"/>
              <a:ea typeface="ＭＳ Ｐゴシック" pitchFamily="-111" charset="-128"/>
            </a:endParaRPr>
          </a:p>
        </p:txBody>
      </p:sp>
      <p:sp>
        <p:nvSpPr>
          <p:cNvPr id="1028" name="Rectangle 21"/>
          <p:cNvSpPr>
            <a:spLocks noChangeArrowheads="1"/>
          </p:cNvSpPr>
          <p:nvPr userDrawn="1"/>
        </p:nvSpPr>
        <p:spPr bwMode="auto">
          <a:xfrm>
            <a:off x="304800" y="6486525"/>
            <a:ext cx="51816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p>
            <a:pPr fontAlgn="base">
              <a:spcBef>
                <a:spcPct val="0"/>
              </a:spcBef>
              <a:spcAft>
                <a:spcPct val="0"/>
              </a:spcAft>
            </a:pPr>
            <a:r>
              <a:rPr lang="en-US" sz="700" smtClean="0">
                <a:solidFill>
                  <a:srgbClr val="FFFFFF"/>
                </a:solidFill>
                <a:latin typeface="Adobe Clean" charset="0"/>
                <a:ea typeface="ＭＳ Ｐゴシック" charset="0"/>
                <a:cs typeface="ＭＳ Ｐゴシック" charset="0"/>
              </a:rPr>
              <a:t>© 2013 Adobe Systems Incorporated.  All Rights Reserved.  Adobe Confidential.</a:t>
            </a:r>
          </a:p>
        </p:txBody>
      </p:sp>
      <p:sp>
        <p:nvSpPr>
          <p:cNvPr id="1029" name="Title Placeholder 1"/>
          <p:cNvSpPr>
            <a:spLocks noGrp="1"/>
          </p:cNvSpPr>
          <p:nvPr>
            <p:ph type="title"/>
          </p:nvPr>
        </p:nvSpPr>
        <p:spPr bwMode="auto">
          <a:xfrm>
            <a:off x="304800" y="184150"/>
            <a:ext cx="115792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8829" tIns="54414" rIns="108829" bIns="54414" numCol="1" anchor="ctr" anchorCtr="0" compatLnSpc="1">
            <a:prstTxWarp prst="textNoShape">
              <a:avLst/>
            </a:prstTxWarp>
          </a:bodyPr>
          <a:lstStyle/>
          <a:p>
            <a:pPr lvl="0"/>
            <a:r>
              <a:rPr lang="en-US"/>
              <a:t>Click to edit Master title style</a:t>
            </a:r>
          </a:p>
        </p:txBody>
      </p:sp>
      <p:sp>
        <p:nvSpPr>
          <p:cNvPr id="1030" name="Text Placeholder 2"/>
          <p:cNvSpPr>
            <a:spLocks noGrp="1"/>
          </p:cNvSpPr>
          <p:nvPr>
            <p:ph type="body" idx="1"/>
          </p:nvPr>
        </p:nvSpPr>
        <p:spPr bwMode="auto">
          <a:xfrm>
            <a:off x="304800" y="990600"/>
            <a:ext cx="115792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8829" tIns="54414" rIns="108829" bIns="544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586413" y="6629400"/>
            <a:ext cx="1016000" cy="168275"/>
          </a:xfrm>
          <a:prstGeom prst="rect">
            <a:avLst/>
          </a:prstGeom>
        </p:spPr>
        <p:txBody>
          <a:bodyPr vert="horz" lIns="108829" tIns="54414" rIns="108829" bIns="54414" rtlCol="0" anchor="ctr"/>
          <a:lstStyle>
            <a:lvl1pPr algn="ctr" fontAlgn="auto">
              <a:spcBef>
                <a:spcPts val="0"/>
              </a:spcBef>
              <a:spcAft>
                <a:spcPts val="0"/>
              </a:spcAft>
              <a:defRPr sz="800">
                <a:solidFill>
                  <a:schemeClr val="bg1"/>
                </a:solidFill>
                <a:latin typeface="+mn-lt"/>
                <a:ea typeface="+mn-ea"/>
                <a:cs typeface="+mn-cs"/>
              </a:defRPr>
            </a:lvl1pPr>
          </a:lstStyle>
          <a:p>
            <a:pPr>
              <a:defRPr/>
            </a:pPr>
            <a:fld id="{F3B8C7E2-B259-6C41-B83C-04F2DF9D6948}" type="datetime1">
              <a:rPr lang="en-US">
                <a:solidFill>
                  <a:prstClr val="white"/>
                </a:solidFill>
                <a:latin typeface="Adobe Clean"/>
              </a:rPr>
              <a:pPr>
                <a:defRPr/>
              </a:pPr>
              <a:t>3/7/15</a:t>
            </a:fld>
            <a:endParaRPr lang="en-US" dirty="0">
              <a:solidFill>
                <a:prstClr val="white"/>
              </a:solidFill>
              <a:latin typeface="Adobe Clean"/>
            </a:endParaRPr>
          </a:p>
        </p:txBody>
      </p:sp>
      <p:sp>
        <p:nvSpPr>
          <p:cNvPr id="5" name="Footer Placeholder 4"/>
          <p:cNvSpPr>
            <a:spLocks noGrp="1"/>
          </p:cNvSpPr>
          <p:nvPr>
            <p:ph type="ftr" sz="quarter" idx="3"/>
          </p:nvPr>
        </p:nvSpPr>
        <p:spPr>
          <a:xfrm>
            <a:off x="280988" y="6629400"/>
            <a:ext cx="5203825" cy="168275"/>
          </a:xfrm>
          <a:prstGeom prst="rect">
            <a:avLst/>
          </a:prstGeom>
        </p:spPr>
        <p:txBody>
          <a:bodyPr vert="horz" lIns="0" tIns="54414" rIns="108829" bIns="54414" rtlCol="0" anchor="ctr"/>
          <a:lstStyle>
            <a:lvl1pPr algn="l" fontAlgn="auto">
              <a:spcBef>
                <a:spcPts val="0"/>
              </a:spcBef>
              <a:spcAft>
                <a:spcPts val="0"/>
              </a:spcAft>
              <a:defRPr sz="800">
                <a:solidFill>
                  <a:schemeClr val="bg1"/>
                </a:solidFill>
                <a:latin typeface="+mn-lt"/>
                <a:ea typeface="+mn-ea"/>
                <a:cs typeface="+mn-cs"/>
              </a:defRPr>
            </a:lvl1pPr>
          </a:lstStyle>
          <a:p>
            <a:pPr>
              <a:defRPr/>
            </a:pPr>
            <a:endParaRPr lang="en-US">
              <a:solidFill>
                <a:prstClr val="white"/>
              </a:solidFill>
              <a:latin typeface="Adobe Clean"/>
            </a:endParaRPr>
          </a:p>
        </p:txBody>
      </p:sp>
      <p:sp>
        <p:nvSpPr>
          <p:cNvPr id="6" name="Slide Number Placeholder 5"/>
          <p:cNvSpPr>
            <a:spLocks noGrp="1"/>
          </p:cNvSpPr>
          <p:nvPr>
            <p:ph type="sldNum" sz="quarter" idx="4"/>
          </p:nvPr>
        </p:nvSpPr>
        <p:spPr>
          <a:xfrm>
            <a:off x="5586413" y="6477000"/>
            <a:ext cx="1016000" cy="168275"/>
          </a:xfrm>
          <a:prstGeom prst="rect">
            <a:avLst/>
          </a:prstGeom>
        </p:spPr>
        <p:txBody>
          <a:bodyPr vert="horz" lIns="108829" tIns="54414" rIns="108829" bIns="54414" rtlCol="0" anchor="ctr"/>
          <a:lstStyle>
            <a:lvl1pPr algn="ctr" fontAlgn="auto">
              <a:spcBef>
                <a:spcPts val="0"/>
              </a:spcBef>
              <a:spcAft>
                <a:spcPts val="0"/>
              </a:spcAft>
              <a:defRPr sz="800">
                <a:solidFill>
                  <a:schemeClr val="bg1"/>
                </a:solidFill>
                <a:latin typeface="+mn-lt"/>
                <a:ea typeface="+mn-ea"/>
                <a:cs typeface="+mn-cs"/>
              </a:defRPr>
            </a:lvl1pPr>
          </a:lstStyle>
          <a:p>
            <a:pPr>
              <a:defRPr/>
            </a:pPr>
            <a:fld id="{6FBB3164-C83B-0B4F-AB22-6F40F9718DA8}" type="slidenum">
              <a:rPr lang="en-US">
                <a:solidFill>
                  <a:prstClr val="white"/>
                </a:solidFill>
                <a:latin typeface="Adobe Clean"/>
              </a:rPr>
              <a:pPr>
                <a:defRPr/>
              </a:pPr>
              <a:t>‹#›</a:t>
            </a:fld>
            <a:endParaRPr lang="en-US" dirty="0">
              <a:solidFill>
                <a:prstClr val="white"/>
              </a:solidFill>
              <a:latin typeface="Adobe Clean"/>
            </a:endParaRPr>
          </a:p>
        </p:txBody>
      </p:sp>
      <p:grpSp>
        <p:nvGrpSpPr>
          <p:cNvPr id="1034" name="Group 19"/>
          <p:cNvGrpSpPr>
            <a:grpSpLocks/>
          </p:cNvGrpSpPr>
          <p:nvPr userDrawn="1"/>
        </p:nvGrpSpPr>
        <p:grpSpPr bwMode="auto">
          <a:xfrm>
            <a:off x="11709400" y="6532563"/>
            <a:ext cx="193675" cy="244475"/>
            <a:chOff x="8786300" y="6528874"/>
            <a:chExt cx="204225" cy="256615"/>
          </a:xfrm>
        </p:grpSpPr>
        <p:sp>
          <p:nvSpPr>
            <p:cNvPr id="1035" name="Freeform 20"/>
            <p:cNvSpPr>
              <a:spLocks noEditPoints="1"/>
            </p:cNvSpPr>
            <p:nvPr/>
          </p:nvSpPr>
          <p:spPr bwMode="auto">
            <a:xfrm>
              <a:off x="8788450" y="6725362"/>
              <a:ext cx="36545" cy="60127"/>
            </a:xfrm>
            <a:custGeom>
              <a:avLst/>
              <a:gdLst>
                <a:gd name="T0" fmla="*/ 2147483647 w 212"/>
                <a:gd name="T1" fmla="*/ 2147483647 h 332"/>
                <a:gd name="T2" fmla="*/ 2147483647 w 212"/>
                <a:gd name="T3" fmla="*/ 2147483647 h 332"/>
                <a:gd name="T4" fmla="*/ 0 w 212"/>
                <a:gd name="T5" fmla="*/ 2147483647 h 332"/>
                <a:gd name="T6" fmla="*/ 2147483647 w 212"/>
                <a:gd name="T7" fmla="*/ 0 h 332"/>
                <a:gd name="T8" fmla="*/ 2147483647 w 212"/>
                <a:gd name="T9" fmla="*/ 0 h 332"/>
                <a:gd name="T10" fmla="*/ 2147483647 w 212"/>
                <a:gd name="T11" fmla="*/ 2147483647 h 332"/>
                <a:gd name="T12" fmla="*/ 2147483647 w 212"/>
                <a:gd name="T13" fmla="*/ 2147483647 h 332"/>
                <a:gd name="T14" fmla="*/ 2147483647 w 212"/>
                <a:gd name="T15" fmla="*/ 2147483647 h 332"/>
                <a:gd name="T16" fmla="*/ 2147483647 w 212"/>
                <a:gd name="T17" fmla="*/ 2147483647 h 332"/>
                <a:gd name="T18" fmla="*/ 2147483647 w 212"/>
                <a:gd name="T19" fmla="*/ 2147483647 h 332"/>
                <a:gd name="T20" fmla="*/ 2147483647 w 212"/>
                <a:gd name="T21" fmla="*/ 2147483647 h 332"/>
                <a:gd name="T22" fmla="*/ 2147483647 w 212"/>
                <a:gd name="T23" fmla="*/ 2147483647 h 332"/>
                <a:gd name="T24" fmla="*/ 2147483647 w 212"/>
                <a:gd name="T25" fmla="*/ 2147483647 h 332"/>
                <a:gd name="T26" fmla="*/ 2147483647 w 212"/>
                <a:gd name="T27" fmla="*/ 2147483647 h 332"/>
                <a:gd name="T28" fmla="*/ 2147483647 w 212"/>
                <a:gd name="T29" fmla="*/ 2147483647 h 332"/>
                <a:gd name="T30" fmla="*/ 2147483647 w 212"/>
                <a:gd name="T31" fmla="*/ 2147483647 h 332"/>
                <a:gd name="T32" fmla="*/ 2147483647 w 212"/>
                <a:gd name="T33" fmla="*/ 2147483647 h 332"/>
                <a:gd name="T34" fmla="*/ 2147483647 w 212"/>
                <a:gd name="T35" fmla="*/ 2147483647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srgbClr val="000000"/>
                </a:solidFill>
                <a:latin typeface="Adobe Clean" charset="0"/>
                <a:ea typeface="ＭＳ Ｐゴシック" charset="0"/>
                <a:cs typeface="ＭＳ Ｐゴシック" charset="0"/>
              </a:endParaRPr>
            </a:p>
          </p:txBody>
        </p:sp>
        <p:sp>
          <p:nvSpPr>
            <p:cNvPr id="1036" name="Freeform 21"/>
            <p:cNvSpPr>
              <a:spLocks noEditPoints="1"/>
            </p:cNvSpPr>
            <p:nvPr/>
          </p:nvSpPr>
          <p:spPr bwMode="auto">
            <a:xfrm>
              <a:off x="8828220" y="6724288"/>
              <a:ext cx="32246" cy="61201"/>
            </a:xfrm>
            <a:custGeom>
              <a:avLst/>
              <a:gdLst>
                <a:gd name="T0" fmla="*/ 2147483647 w 182"/>
                <a:gd name="T1" fmla="*/ 2147483647 h 346"/>
                <a:gd name="T2" fmla="*/ 2147483647 w 182"/>
                <a:gd name="T3" fmla="*/ 2147483647 h 346"/>
                <a:gd name="T4" fmla="*/ 2147483647 w 182"/>
                <a:gd name="T5" fmla="*/ 2147483647 h 346"/>
                <a:gd name="T6" fmla="*/ 2147483647 w 182"/>
                <a:gd name="T7" fmla="*/ 2147483647 h 346"/>
                <a:gd name="T8" fmla="*/ 2147483647 w 182"/>
                <a:gd name="T9" fmla="*/ 2147483647 h 346"/>
                <a:gd name="T10" fmla="*/ 2147483647 w 182"/>
                <a:gd name="T11" fmla="*/ 2147483647 h 346"/>
                <a:gd name="T12" fmla="*/ 2147483647 w 182"/>
                <a:gd name="T13" fmla="*/ 2147483647 h 346"/>
                <a:gd name="T14" fmla="*/ 2147483647 w 182"/>
                <a:gd name="T15" fmla="*/ 2147483647 h 346"/>
                <a:gd name="T16" fmla="*/ 2147483647 w 182"/>
                <a:gd name="T17" fmla="*/ 2147483647 h 346"/>
                <a:gd name="T18" fmla="*/ 2147483647 w 182"/>
                <a:gd name="T19" fmla="*/ 2147483647 h 346"/>
                <a:gd name="T20" fmla="*/ 2147483647 w 182"/>
                <a:gd name="T21" fmla="*/ 2147483647 h 346"/>
                <a:gd name="T22" fmla="*/ 0 w 182"/>
                <a:gd name="T23" fmla="*/ 2147483647 h 346"/>
                <a:gd name="T24" fmla="*/ 2147483647 w 182"/>
                <a:gd name="T25" fmla="*/ 2147483647 h 346"/>
                <a:gd name="T26" fmla="*/ 2147483647 w 182"/>
                <a:gd name="T27" fmla="*/ 2147483647 h 346"/>
                <a:gd name="T28" fmla="*/ 2147483647 w 182"/>
                <a:gd name="T29" fmla="*/ 2147483647 h 346"/>
                <a:gd name="T30" fmla="*/ 2147483647 w 182"/>
                <a:gd name="T31" fmla="*/ 2147483647 h 346"/>
                <a:gd name="T32" fmla="*/ 2147483647 w 182"/>
                <a:gd name="T33" fmla="*/ 2147483647 h 346"/>
                <a:gd name="T34" fmla="*/ 2147483647 w 182"/>
                <a:gd name="T35" fmla="*/ 2147483647 h 346"/>
                <a:gd name="T36" fmla="*/ 2147483647 w 182"/>
                <a:gd name="T37" fmla="*/ 2147483647 h 346"/>
                <a:gd name="T38" fmla="*/ 2147483647 w 182"/>
                <a:gd name="T39" fmla="*/ 0 h 346"/>
                <a:gd name="T40" fmla="*/ 2147483647 w 182"/>
                <a:gd name="T41" fmla="*/ 2147483647 h 346"/>
                <a:gd name="T42" fmla="*/ 2147483647 w 182"/>
                <a:gd name="T43" fmla="*/ 2147483647 h 346"/>
                <a:gd name="T44" fmla="*/ 2147483647 w 182"/>
                <a:gd name="T45" fmla="*/ 2147483647 h 346"/>
                <a:gd name="T46" fmla="*/ 2147483647 w 182"/>
                <a:gd name="T47" fmla="*/ 2147483647 h 346"/>
                <a:gd name="T48" fmla="*/ 2147483647 w 182"/>
                <a:gd name="T49" fmla="*/ 2147483647 h 346"/>
                <a:gd name="T50" fmla="*/ 2147483647 w 182"/>
                <a:gd name="T51" fmla="*/ 2147483647 h 346"/>
                <a:gd name="T52" fmla="*/ 2147483647 w 182"/>
                <a:gd name="T53" fmla="*/ 2147483647 h 346"/>
                <a:gd name="T54" fmla="*/ 2147483647 w 182"/>
                <a:gd name="T55" fmla="*/ 2147483647 h 346"/>
                <a:gd name="T56" fmla="*/ 2147483647 w 182"/>
                <a:gd name="T57" fmla="*/ 2147483647 h 346"/>
                <a:gd name="T58" fmla="*/ 2147483647 w 182"/>
                <a:gd name="T59" fmla="*/ 2147483647 h 346"/>
                <a:gd name="T60" fmla="*/ 2147483647 w 182"/>
                <a:gd name="T61" fmla="*/ 2147483647 h 346"/>
                <a:gd name="T62" fmla="*/ 2147483647 w 182"/>
                <a:gd name="T63" fmla="*/ 2147483647 h 346"/>
                <a:gd name="T64" fmla="*/ 2147483647 w 182"/>
                <a:gd name="T65" fmla="*/ 2147483647 h 346"/>
                <a:gd name="T66" fmla="*/ 2147483647 w 182"/>
                <a:gd name="T67" fmla="*/ 2147483647 h 346"/>
                <a:gd name="T68" fmla="*/ 2147483647 w 182"/>
                <a:gd name="T69" fmla="*/ 2147483647 h 346"/>
                <a:gd name="T70" fmla="*/ 2147483647 w 182"/>
                <a:gd name="T71" fmla="*/ 2147483647 h 346"/>
                <a:gd name="T72" fmla="*/ 2147483647 w 182"/>
                <a:gd name="T73" fmla="*/ 2147483647 h 346"/>
                <a:gd name="T74" fmla="*/ 2147483647 w 182"/>
                <a:gd name="T75" fmla="*/ 2147483647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srgbClr val="000000"/>
                </a:solidFill>
                <a:latin typeface="Adobe Clean" charset="0"/>
                <a:ea typeface="ＭＳ Ｐゴシック" charset="0"/>
                <a:cs typeface="ＭＳ Ｐゴシック" charset="0"/>
              </a:endParaRPr>
            </a:p>
          </p:txBody>
        </p:sp>
        <p:sp>
          <p:nvSpPr>
            <p:cNvPr id="1037" name="Freeform 22"/>
            <p:cNvSpPr>
              <a:spLocks noEditPoints="1"/>
            </p:cNvSpPr>
            <p:nvPr/>
          </p:nvSpPr>
          <p:spPr bwMode="auto">
            <a:xfrm>
              <a:off x="8865840" y="6741467"/>
              <a:ext cx="31171" cy="44022"/>
            </a:xfrm>
            <a:custGeom>
              <a:avLst/>
              <a:gdLst>
                <a:gd name="T0" fmla="*/ 2147483647 w 182"/>
                <a:gd name="T1" fmla="*/ 2147483647 h 248"/>
                <a:gd name="T2" fmla="*/ 2147483647 w 182"/>
                <a:gd name="T3" fmla="*/ 2147483647 h 248"/>
                <a:gd name="T4" fmla="*/ 2147483647 w 182"/>
                <a:gd name="T5" fmla="*/ 2147483647 h 248"/>
                <a:gd name="T6" fmla="*/ 2147483647 w 182"/>
                <a:gd name="T7" fmla="*/ 2147483647 h 248"/>
                <a:gd name="T8" fmla="*/ 0 w 182"/>
                <a:gd name="T9" fmla="*/ 2147483647 h 248"/>
                <a:gd name="T10" fmla="*/ 2147483647 w 182"/>
                <a:gd name="T11" fmla="*/ 2147483647 h 248"/>
                <a:gd name="T12" fmla="*/ 2147483647 w 182"/>
                <a:gd name="T13" fmla="*/ 2147483647 h 248"/>
                <a:gd name="T14" fmla="*/ 2147483647 w 182"/>
                <a:gd name="T15" fmla="*/ 2147483647 h 248"/>
                <a:gd name="T16" fmla="*/ 2147483647 w 182"/>
                <a:gd name="T17" fmla="*/ 2147483647 h 248"/>
                <a:gd name="T18" fmla="*/ 2147483647 w 182"/>
                <a:gd name="T19" fmla="*/ 0 h 248"/>
                <a:gd name="T20" fmla="*/ 2147483647 w 182"/>
                <a:gd name="T21" fmla="*/ 2147483647 h 248"/>
                <a:gd name="T22" fmla="*/ 2147483647 w 182"/>
                <a:gd name="T23" fmla="*/ 2147483647 h 248"/>
                <a:gd name="T24" fmla="*/ 2147483647 w 182"/>
                <a:gd name="T25" fmla="*/ 2147483647 h 248"/>
                <a:gd name="T26" fmla="*/ 2147483647 w 182"/>
                <a:gd name="T27" fmla="*/ 2147483647 h 248"/>
                <a:gd name="T28" fmla="*/ 2147483647 w 182"/>
                <a:gd name="T29" fmla="*/ 2147483647 h 248"/>
                <a:gd name="T30" fmla="*/ 2147483647 w 182"/>
                <a:gd name="T31" fmla="*/ 2147483647 h 248"/>
                <a:gd name="T32" fmla="*/ 2147483647 w 182"/>
                <a:gd name="T33" fmla="*/ 2147483647 h 248"/>
                <a:gd name="T34" fmla="*/ 2147483647 w 182"/>
                <a:gd name="T35" fmla="*/ 2147483647 h 248"/>
                <a:gd name="T36" fmla="*/ 2147483647 w 182"/>
                <a:gd name="T37" fmla="*/ 2147483647 h 248"/>
                <a:gd name="T38" fmla="*/ 2147483647 w 182"/>
                <a:gd name="T39" fmla="*/ 2147483647 h 248"/>
                <a:gd name="T40" fmla="*/ 2147483647 w 182"/>
                <a:gd name="T41" fmla="*/ 2147483647 h 248"/>
                <a:gd name="T42" fmla="*/ 2147483647 w 182"/>
                <a:gd name="T43" fmla="*/ 2147483647 h 248"/>
                <a:gd name="T44" fmla="*/ 2147483647 w 182"/>
                <a:gd name="T45" fmla="*/ 2147483647 h 248"/>
                <a:gd name="T46" fmla="*/ 2147483647 w 182"/>
                <a:gd name="T47" fmla="*/ 2147483647 h 248"/>
                <a:gd name="T48" fmla="*/ 2147483647 w 182"/>
                <a:gd name="T49" fmla="*/ 2147483647 h 248"/>
                <a:gd name="T50" fmla="*/ 2147483647 w 182"/>
                <a:gd name="T51" fmla="*/ 2147483647 h 248"/>
                <a:gd name="T52" fmla="*/ 2147483647 w 182"/>
                <a:gd name="T53" fmla="*/ 2147483647 h 248"/>
                <a:gd name="T54" fmla="*/ 2147483647 w 182"/>
                <a:gd name="T55" fmla="*/ 2147483647 h 248"/>
                <a:gd name="T56" fmla="*/ 2147483647 w 182"/>
                <a:gd name="T57" fmla="*/ 2147483647 h 248"/>
                <a:gd name="T58" fmla="*/ 2147483647 w 182"/>
                <a:gd name="T59" fmla="*/ 2147483647 h 248"/>
                <a:gd name="T60" fmla="*/ 2147483647 w 182"/>
                <a:gd name="T61" fmla="*/ 2147483647 h 248"/>
                <a:gd name="T62" fmla="*/ 2147483647 w 182"/>
                <a:gd name="T63" fmla="*/ 2147483647 h 248"/>
                <a:gd name="T64" fmla="*/ 2147483647 w 182"/>
                <a:gd name="T65" fmla="*/ 2147483647 h 248"/>
                <a:gd name="T66" fmla="*/ 2147483647 w 182"/>
                <a:gd name="T67" fmla="*/ 2147483647 h 248"/>
                <a:gd name="T68" fmla="*/ 2147483647 w 182"/>
                <a:gd name="T69" fmla="*/ 2147483647 h 248"/>
                <a:gd name="T70" fmla="*/ 2147483647 w 182"/>
                <a:gd name="T71" fmla="*/ 2147483647 h 248"/>
                <a:gd name="T72" fmla="*/ 2147483647 w 182"/>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srgbClr val="000000"/>
                </a:solidFill>
                <a:latin typeface="Adobe Clean" charset="0"/>
                <a:ea typeface="ＭＳ Ｐゴシック" charset="0"/>
                <a:cs typeface="ＭＳ Ｐゴシック" charset="0"/>
              </a:endParaRPr>
            </a:p>
          </p:txBody>
        </p:sp>
        <p:sp>
          <p:nvSpPr>
            <p:cNvPr id="1038" name="Freeform 23"/>
            <p:cNvSpPr>
              <a:spLocks noEditPoints="1"/>
            </p:cNvSpPr>
            <p:nvPr/>
          </p:nvSpPr>
          <p:spPr bwMode="auto">
            <a:xfrm>
              <a:off x="8904535" y="6724288"/>
              <a:ext cx="31171" cy="61201"/>
            </a:xfrm>
            <a:custGeom>
              <a:avLst/>
              <a:gdLst>
                <a:gd name="T0" fmla="*/ 2147483647 w 182"/>
                <a:gd name="T1" fmla="*/ 0 h 346"/>
                <a:gd name="T2" fmla="*/ 2147483647 w 182"/>
                <a:gd name="T3" fmla="*/ 2147483647 h 346"/>
                <a:gd name="T4" fmla="*/ 2147483647 w 182"/>
                <a:gd name="T5" fmla="*/ 2147483647 h 346"/>
                <a:gd name="T6" fmla="*/ 2147483647 w 182"/>
                <a:gd name="T7" fmla="*/ 2147483647 h 346"/>
                <a:gd name="T8" fmla="*/ 2147483647 w 182"/>
                <a:gd name="T9" fmla="*/ 2147483647 h 346"/>
                <a:gd name="T10" fmla="*/ 2147483647 w 182"/>
                <a:gd name="T11" fmla="*/ 2147483647 h 346"/>
                <a:gd name="T12" fmla="*/ 2147483647 w 182"/>
                <a:gd name="T13" fmla="*/ 2147483647 h 346"/>
                <a:gd name="T14" fmla="*/ 2147483647 w 182"/>
                <a:gd name="T15" fmla="*/ 2147483647 h 346"/>
                <a:gd name="T16" fmla="*/ 2147483647 w 182"/>
                <a:gd name="T17" fmla="*/ 2147483647 h 346"/>
                <a:gd name="T18" fmla="*/ 2147483647 w 182"/>
                <a:gd name="T19" fmla="*/ 2147483647 h 346"/>
                <a:gd name="T20" fmla="*/ 2147483647 w 182"/>
                <a:gd name="T21" fmla="*/ 2147483647 h 346"/>
                <a:gd name="T22" fmla="*/ 2147483647 w 182"/>
                <a:gd name="T23" fmla="*/ 2147483647 h 346"/>
                <a:gd name="T24" fmla="*/ 2147483647 w 182"/>
                <a:gd name="T25" fmla="*/ 2147483647 h 346"/>
                <a:gd name="T26" fmla="*/ 2147483647 w 182"/>
                <a:gd name="T27" fmla="*/ 2147483647 h 346"/>
                <a:gd name="T28" fmla="*/ 2147483647 w 182"/>
                <a:gd name="T29" fmla="*/ 2147483647 h 346"/>
                <a:gd name="T30" fmla="*/ 2147483647 w 182"/>
                <a:gd name="T31" fmla="*/ 2147483647 h 346"/>
                <a:gd name="T32" fmla="*/ 2147483647 w 182"/>
                <a:gd name="T33" fmla="*/ 2147483647 h 346"/>
                <a:gd name="T34" fmla="*/ 0 w 182"/>
                <a:gd name="T35" fmla="*/ 2147483647 h 346"/>
                <a:gd name="T36" fmla="*/ 2147483647 w 182"/>
                <a:gd name="T37" fmla="*/ 2147483647 h 346"/>
                <a:gd name="T38" fmla="*/ 2147483647 w 182"/>
                <a:gd name="T39" fmla="*/ 2147483647 h 346"/>
                <a:gd name="T40" fmla="*/ 2147483647 w 182"/>
                <a:gd name="T41" fmla="*/ 2147483647 h 346"/>
                <a:gd name="T42" fmla="*/ 2147483647 w 182"/>
                <a:gd name="T43" fmla="*/ 2147483647 h 346"/>
                <a:gd name="T44" fmla="*/ 2147483647 w 182"/>
                <a:gd name="T45" fmla="*/ 2147483647 h 346"/>
                <a:gd name="T46" fmla="*/ 2147483647 w 182"/>
                <a:gd name="T47" fmla="*/ 2147483647 h 346"/>
                <a:gd name="T48" fmla="*/ 2147483647 w 182"/>
                <a:gd name="T49" fmla="*/ 2147483647 h 346"/>
                <a:gd name="T50" fmla="*/ 2147483647 w 182"/>
                <a:gd name="T51" fmla="*/ 2147483647 h 346"/>
                <a:gd name="T52" fmla="*/ 2147483647 w 182"/>
                <a:gd name="T53" fmla="*/ 2147483647 h 346"/>
                <a:gd name="T54" fmla="*/ 2147483647 w 182"/>
                <a:gd name="T55" fmla="*/ 2147483647 h 346"/>
                <a:gd name="T56" fmla="*/ 2147483647 w 182"/>
                <a:gd name="T57" fmla="*/ 2147483647 h 346"/>
                <a:gd name="T58" fmla="*/ 2147483647 w 182"/>
                <a:gd name="T59" fmla="*/ 2147483647 h 346"/>
                <a:gd name="T60" fmla="*/ 2147483647 w 182"/>
                <a:gd name="T61" fmla="*/ 2147483647 h 346"/>
                <a:gd name="T62" fmla="*/ 2147483647 w 182"/>
                <a:gd name="T63" fmla="*/ 2147483647 h 346"/>
                <a:gd name="T64" fmla="*/ 2147483647 w 182"/>
                <a:gd name="T65" fmla="*/ 2147483647 h 346"/>
                <a:gd name="T66" fmla="*/ 2147483647 w 182"/>
                <a:gd name="T67" fmla="*/ 2147483647 h 346"/>
                <a:gd name="T68" fmla="*/ 2147483647 w 182"/>
                <a:gd name="T69" fmla="*/ 2147483647 h 346"/>
                <a:gd name="T70" fmla="*/ 2147483647 w 182"/>
                <a:gd name="T71" fmla="*/ 2147483647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srgbClr val="000000"/>
                </a:solidFill>
                <a:latin typeface="Adobe Clean" charset="0"/>
                <a:ea typeface="ＭＳ Ｐゴシック" charset="0"/>
                <a:cs typeface="ＭＳ Ｐゴシック" charset="0"/>
              </a:endParaRPr>
            </a:p>
          </p:txBody>
        </p:sp>
        <p:sp>
          <p:nvSpPr>
            <p:cNvPr id="1039" name="Freeform 24"/>
            <p:cNvSpPr>
              <a:spLocks noEditPoints="1"/>
            </p:cNvSpPr>
            <p:nvPr/>
          </p:nvSpPr>
          <p:spPr bwMode="auto">
            <a:xfrm>
              <a:off x="8942156" y="6741467"/>
              <a:ext cx="31171" cy="44022"/>
            </a:xfrm>
            <a:custGeom>
              <a:avLst/>
              <a:gdLst>
                <a:gd name="T0" fmla="*/ 2147483647 w 176"/>
                <a:gd name="T1" fmla="*/ 2147483647 h 250"/>
                <a:gd name="T2" fmla="*/ 2147483647 w 176"/>
                <a:gd name="T3" fmla="*/ 2147483647 h 250"/>
                <a:gd name="T4" fmla="*/ 2147483647 w 176"/>
                <a:gd name="T5" fmla="*/ 2147483647 h 250"/>
                <a:gd name="T6" fmla="*/ 2147483647 w 176"/>
                <a:gd name="T7" fmla="*/ 2147483647 h 250"/>
                <a:gd name="T8" fmla="*/ 2147483647 w 176"/>
                <a:gd name="T9" fmla="*/ 2147483647 h 250"/>
                <a:gd name="T10" fmla="*/ 2147483647 w 176"/>
                <a:gd name="T11" fmla="*/ 2147483647 h 250"/>
                <a:gd name="T12" fmla="*/ 2147483647 w 176"/>
                <a:gd name="T13" fmla="*/ 2147483647 h 250"/>
                <a:gd name="T14" fmla="*/ 2147483647 w 176"/>
                <a:gd name="T15" fmla="*/ 2147483647 h 250"/>
                <a:gd name="T16" fmla="*/ 2147483647 w 176"/>
                <a:gd name="T17" fmla="*/ 2147483647 h 250"/>
                <a:gd name="T18" fmla="*/ 2147483647 w 176"/>
                <a:gd name="T19" fmla="*/ 2147483647 h 250"/>
                <a:gd name="T20" fmla="*/ 2147483647 w 176"/>
                <a:gd name="T21" fmla="*/ 2147483647 h 250"/>
                <a:gd name="T22" fmla="*/ 2147483647 w 176"/>
                <a:gd name="T23" fmla="*/ 2147483647 h 250"/>
                <a:gd name="T24" fmla="*/ 2147483647 w 176"/>
                <a:gd name="T25" fmla="*/ 2147483647 h 250"/>
                <a:gd name="T26" fmla="*/ 2147483647 w 176"/>
                <a:gd name="T27" fmla="*/ 2147483647 h 250"/>
                <a:gd name="T28" fmla="*/ 0 w 176"/>
                <a:gd name="T29" fmla="*/ 2147483647 h 250"/>
                <a:gd name="T30" fmla="*/ 2147483647 w 176"/>
                <a:gd name="T31" fmla="*/ 2147483647 h 250"/>
                <a:gd name="T32" fmla="*/ 2147483647 w 176"/>
                <a:gd name="T33" fmla="*/ 2147483647 h 250"/>
                <a:gd name="T34" fmla="*/ 2147483647 w 176"/>
                <a:gd name="T35" fmla="*/ 2147483647 h 250"/>
                <a:gd name="T36" fmla="*/ 2147483647 w 176"/>
                <a:gd name="T37" fmla="*/ 0 h 250"/>
                <a:gd name="T38" fmla="*/ 2147483647 w 176"/>
                <a:gd name="T39" fmla="*/ 2147483647 h 250"/>
                <a:gd name="T40" fmla="*/ 2147483647 w 176"/>
                <a:gd name="T41" fmla="*/ 2147483647 h 250"/>
                <a:gd name="T42" fmla="*/ 2147483647 w 176"/>
                <a:gd name="T43" fmla="*/ 2147483647 h 250"/>
                <a:gd name="T44" fmla="*/ 2147483647 w 176"/>
                <a:gd name="T45" fmla="*/ 2147483647 h 250"/>
                <a:gd name="T46" fmla="*/ 2147483647 w 176"/>
                <a:gd name="T47" fmla="*/ 2147483647 h 250"/>
                <a:gd name="T48" fmla="*/ 2147483647 w 176"/>
                <a:gd name="T49" fmla="*/ 2147483647 h 250"/>
                <a:gd name="T50" fmla="*/ 2147483647 w 176"/>
                <a:gd name="T51" fmla="*/ 2147483647 h 250"/>
                <a:gd name="T52" fmla="*/ 2147483647 w 176"/>
                <a:gd name="T53" fmla="*/ 2147483647 h 250"/>
                <a:gd name="T54" fmla="*/ 2147483647 w 176"/>
                <a:gd name="T55" fmla="*/ 2147483647 h 250"/>
                <a:gd name="T56" fmla="*/ 2147483647 w 176"/>
                <a:gd name="T57" fmla="*/ 2147483647 h 250"/>
                <a:gd name="T58" fmla="*/ 2147483647 w 176"/>
                <a:gd name="T59" fmla="*/ 2147483647 h 250"/>
                <a:gd name="T60" fmla="*/ 2147483647 w 176"/>
                <a:gd name="T61" fmla="*/ 2147483647 h 250"/>
                <a:gd name="T62" fmla="*/ 2147483647 w 176"/>
                <a:gd name="T63" fmla="*/ 2147483647 h 250"/>
                <a:gd name="T64" fmla="*/ 2147483647 w 176"/>
                <a:gd name="T65" fmla="*/ 2147483647 h 250"/>
                <a:gd name="T66" fmla="*/ 2147483647 w 176"/>
                <a:gd name="T67" fmla="*/ 2147483647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srgbClr val="000000"/>
                </a:solidFill>
                <a:latin typeface="Adobe Clean" charset="0"/>
                <a:ea typeface="ＭＳ Ｐゴシック" charset="0"/>
                <a:cs typeface="ＭＳ Ｐゴシック" charset="0"/>
              </a:endParaRPr>
            </a:p>
          </p:txBody>
        </p:sp>
        <p:sp>
          <p:nvSpPr>
            <p:cNvPr id="1040" name="Freeform 25"/>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srgbClr val="000000"/>
                </a:solidFill>
                <a:latin typeface="Adobe Clean" charset="0"/>
                <a:ea typeface="ＭＳ Ｐゴシック" charset="0"/>
                <a:cs typeface="ＭＳ Ｐゴシック" charset="0"/>
              </a:endParaRPr>
            </a:p>
          </p:txBody>
        </p:sp>
        <p:sp>
          <p:nvSpPr>
            <p:cNvPr id="1041" name="Freeform 26"/>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srgbClr val="000000"/>
                </a:solidFill>
                <a:latin typeface="Adobe Clean" charset="0"/>
                <a:ea typeface="ＭＳ Ｐゴシック" charset="0"/>
                <a:cs typeface="ＭＳ Ｐゴシック" charset="0"/>
              </a:endParaRPr>
            </a:p>
          </p:txBody>
        </p:sp>
        <p:sp>
          <p:nvSpPr>
            <p:cNvPr id="1042" name="Freeform 27"/>
            <p:cNvSpPr>
              <a:spLocks/>
            </p:cNvSpPr>
            <p:nvPr/>
          </p:nvSpPr>
          <p:spPr bwMode="auto">
            <a:xfrm>
              <a:off x="8849717" y="6589001"/>
              <a:ext cx="74166" cy="105223"/>
            </a:xfrm>
            <a:custGeom>
              <a:avLst/>
              <a:gdLst>
                <a:gd name="T0" fmla="*/ 2147483647 w 416"/>
                <a:gd name="T1" fmla="*/ 0 h 582"/>
                <a:gd name="T2" fmla="*/ 2147483647 w 416"/>
                <a:gd name="T3" fmla="*/ 2147483647 h 582"/>
                <a:gd name="T4" fmla="*/ 2147483647 w 416"/>
                <a:gd name="T5" fmla="*/ 2147483647 h 582"/>
                <a:gd name="T6" fmla="*/ 2147483647 w 416"/>
                <a:gd name="T7" fmla="*/ 2147483647 h 582"/>
                <a:gd name="T8" fmla="*/ 0 w 416"/>
                <a:gd name="T9" fmla="*/ 2147483647 h 582"/>
                <a:gd name="T10" fmla="*/ 2147483647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srgbClr val="000000"/>
                </a:solidFill>
                <a:latin typeface="Adobe Clean" charset="0"/>
                <a:ea typeface="ＭＳ Ｐゴシック" charset="0"/>
                <a:cs typeface="ＭＳ Ｐゴシック" charset="0"/>
              </a:endParaRPr>
            </a:p>
          </p:txBody>
        </p:sp>
        <p:sp>
          <p:nvSpPr>
            <p:cNvPr id="1043" name="Freeform 28"/>
            <p:cNvSpPr>
              <a:spLocks noEditPoints="1"/>
            </p:cNvSpPr>
            <p:nvPr/>
          </p:nvSpPr>
          <p:spPr bwMode="auto">
            <a:xfrm>
              <a:off x="8977626" y="6528874"/>
              <a:ext cx="12899" cy="12884"/>
            </a:xfrm>
            <a:custGeom>
              <a:avLst/>
              <a:gdLst>
                <a:gd name="T0" fmla="*/ 2147483647 w 72"/>
                <a:gd name="T1" fmla="*/ 0 h 72"/>
                <a:gd name="T2" fmla="*/ 2147483647 w 72"/>
                <a:gd name="T3" fmla="*/ 2147483647 h 72"/>
                <a:gd name="T4" fmla="*/ 2147483647 w 72"/>
                <a:gd name="T5" fmla="*/ 2147483647 h 72"/>
                <a:gd name="T6" fmla="*/ 2147483647 w 72"/>
                <a:gd name="T7" fmla="*/ 2147483647 h 72"/>
                <a:gd name="T8" fmla="*/ 2147483647 w 72"/>
                <a:gd name="T9" fmla="*/ 2147483647 h 72"/>
                <a:gd name="T10" fmla="*/ 2147483647 w 72"/>
                <a:gd name="T11" fmla="*/ 2147483647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0 w 72"/>
                <a:gd name="T27" fmla="*/ 2147483647 h 72"/>
                <a:gd name="T28" fmla="*/ 0 w 72"/>
                <a:gd name="T29" fmla="*/ 2147483647 h 72"/>
                <a:gd name="T30" fmla="*/ 2147483647 w 72"/>
                <a:gd name="T31" fmla="*/ 2147483647 h 72"/>
                <a:gd name="T32" fmla="*/ 2147483647 w 72"/>
                <a:gd name="T33" fmla="*/ 2147483647 h 72"/>
                <a:gd name="T34" fmla="*/ 2147483647 w 72"/>
                <a:gd name="T35" fmla="*/ 0 h 72"/>
                <a:gd name="T36" fmla="*/ 2147483647 w 72"/>
                <a:gd name="T37" fmla="*/ 0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2147483647 w 72"/>
                <a:gd name="T65" fmla="*/ 2147483647 h 72"/>
                <a:gd name="T66" fmla="*/ 2147483647 w 72"/>
                <a:gd name="T67" fmla="*/ 2147483647 h 72"/>
                <a:gd name="T68" fmla="*/ 2147483647 w 72"/>
                <a:gd name="T69" fmla="*/ 2147483647 h 72"/>
                <a:gd name="T70" fmla="*/ 2147483647 w 72"/>
                <a:gd name="T71" fmla="*/ 2147483647 h 72"/>
                <a:gd name="T72" fmla="*/ 2147483647 w 72"/>
                <a:gd name="T73" fmla="*/ 2147483647 h 72"/>
                <a:gd name="T74" fmla="*/ 2147483647 w 72"/>
                <a:gd name="T75" fmla="*/ 2147483647 h 72"/>
                <a:gd name="T76" fmla="*/ 2147483647 w 72"/>
                <a:gd name="T77" fmla="*/ 2147483647 h 72"/>
                <a:gd name="T78" fmla="*/ 2147483647 w 72"/>
                <a:gd name="T79" fmla="*/ 2147483647 h 72"/>
                <a:gd name="T80" fmla="*/ 2147483647 w 72"/>
                <a:gd name="T81" fmla="*/ 2147483647 h 72"/>
                <a:gd name="T82" fmla="*/ 2147483647 w 72"/>
                <a:gd name="T83" fmla="*/ 2147483647 h 72"/>
                <a:gd name="T84" fmla="*/ 2147483647 w 72"/>
                <a:gd name="T85" fmla="*/ 2147483647 h 72"/>
                <a:gd name="T86" fmla="*/ 2147483647 w 72"/>
                <a:gd name="T87" fmla="*/ 2147483647 h 72"/>
                <a:gd name="T88" fmla="*/ 2147483647 w 72"/>
                <a:gd name="T89" fmla="*/ 2147483647 h 72"/>
                <a:gd name="T90" fmla="*/ 2147483647 w 72"/>
                <a:gd name="T91" fmla="*/ 2147483647 h 72"/>
                <a:gd name="T92" fmla="*/ 2147483647 w 72"/>
                <a:gd name="T93" fmla="*/ 2147483647 h 72"/>
                <a:gd name="T94" fmla="*/ 2147483647 w 72"/>
                <a:gd name="T95" fmla="*/ 2147483647 h 72"/>
                <a:gd name="T96" fmla="*/ 2147483647 w 72"/>
                <a:gd name="T97" fmla="*/ 2147483647 h 72"/>
                <a:gd name="T98" fmla="*/ 2147483647 w 72"/>
                <a:gd name="T99" fmla="*/ 2147483647 h 72"/>
                <a:gd name="T100" fmla="*/ 2147483647 w 72"/>
                <a:gd name="T101" fmla="*/ 2147483647 h 72"/>
                <a:gd name="T102" fmla="*/ 2147483647 w 72"/>
                <a:gd name="T103" fmla="*/ 2147483647 h 72"/>
                <a:gd name="T104" fmla="*/ 2147483647 w 72"/>
                <a:gd name="T105" fmla="*/ 2147483647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srgbClr val="000000"/>
                </a:solidFill>
                <a:latin typeface="Adobe Clean" charset="0"/>
                <a:ea typeface="ＭＳ Ｐゴシック" charset="0"/>
                <a:cs typeface="ＭＳ Ｐゴシック" charset="0"/>
              </a:endParaRPr>
            </a:p>
          </p:txBody>
        </p:sp>
      </p:grpSp>
    </p:spTree>
    <p:extLst>
      <p:ext uri="{BB962C8B-B14F-4D97-AF65-F5344CB8AC3E}">
        <p14:creationId xmlns:p14="http://schemas.microsoft.com/office/powerpoint/2010/main" val="3155718047"/>
      </p:ext>
    </p:extLst>
  </p:cSld>
  <p:clrMap bg1="lt1" tx1="dk1" bg2="lt2" tx2="dk2" accent1="accent1" accent2="accent2" accent3="accent3" accent4="accent4" accent5="accent5" accent6="accent6" hlink="hlink" folHlink="folHlink"/>
  <p:sldLayoutIdLst>
    <p:sldLayoutId id="2147483683" r:id="rId1"/>
    <p:sldLayoutId id="2147483684" r:id="rId2"/>
  </p:sldLayoutIdLst>
  <p:timing>
    <p:tnLst>
      <p:par>
        <p:cTn xmlns:p14="http://schemas.microsoft.com/office/powerpoint/2010/main" id="1" dur="indefinite" restart="never" nodeType="tmRoot"/>
      </p:par>
    </p:tnLst>
  </p:timing>
  <p:hf hdr="0" ftr="0" dt="0"/>
  <p:txStyles>
    <p:titleStyle>
      <a:lvl1pPr algn="l" defTabSz="1087438" rtl="0" eaLnBrk="0" fontAlgn="base" hangingPunct="0">
        <a:spcBef>
          <a:spcPct val="0"/>
        </a:spcBef>
        <a:spcAft>
          <a:spcPct val="0"/>
        </a:spcAft>
        <a:defRPr sz="2400" kern="1200">
          <a:solidFill>
            <a:schemeClr val="bg2"/>
          </a:solidFill>
          <a:latin typeface="+mj-lt"/>
          <a:ea typeface="ＭＳ Ｐゴシック" charset="0"/>
          <a:cs typeface="ＭＳ Ｐゴシック" charset="0"/>
        </a:defRPr>
      </a:lvl1pPr>
      <a:lvl2pPr algn="l" defTabSz="1087438" rtl="0" eaLnBrk="0" fontAlgn="base" hangingPunct="0">
        <a:spcBef>
          <a:spcPct val="0"/>
        </a:spcBef>
        <a:spcAft>
          <a:spcPct val="0"/>
        </a:spcAft>
        <a:defRPr sz="2400">
          <a:solidFill>
            <a:schemeClr val="bg2"/>
          </a:solidFill>
          <a:latin typeface="Adobe Clean" charset="0"/>
          <a:ea typeface="ＭＳ Ｐゴシック" charset="0"/>
          <a:cs typeface="ＭＳ Ｐゴシック" charset="0"/>
        </a:defRPr>
      </a:lvl2pPr>
      <a:lvl3pPr algn="l" defTabSz="1087438" rtl="0" eaLnBrk="0" fontAlgn="base" hangingPunct="0">
        <a:spcBef>
          <a:spcPct val="0"/>
        </a:spcBef>
        <a:spcAft>
          <a:spcPct val="0"/>
        </a:spcAft>
        <a:defRPr sz="2400">
          <a:solidFill>
            <a:schemeClr val="bg2"/>
          </a:solidFill>
          <a:latin typeface="Adobe Clean" charset="0"/>
          <a:ea typeface="ＭＳ Ｐゴシック" charset="0"/>
          <a:cs typeface="ＭＳ Ｐゴシック" charset="0"/>
        </a:defRPr>
      </a:lvl3pPr>
      <a:lvl4pPr algn="l" defTabSz="1087438" rtl="0" eaLnBrk="0" fontAlgn="base" hangingPunct="0">
        <a:spcBef>
          <a:spcPct val="0"/>
        </a:spcBef>
        <a:spcAft>
          <a:spcPct val="0"/>
        </a:spcAft>
        <a:defRPr sz="2400">
          <a:solidFill>
            <a:schemeClr val="bg2"/>
          </a:solidFill>
          <a:latin typeface="Adobe Clean" charset="0"/>
          <a:ea typeface="ＭＳ Ｐゴシック" charset="0"/>
          <a:cs typeface="ＭＳ Ｐゴシック" charset="0"/>
        </a:defRPr>
      </a:lvl4pPr>
      <a:lvl5pPr algn="l" defTabSz="1087438" rtl="0" eaLnBrk="0" fontAlgn="base" hangingPunct="0">
        <a:spcBef>
          <a:spcPct val="0"/>
        </a:spcBef>
        <a:spcAft>
          <a:spcPct val="0"/>
        </a:spcAft>
        <a:defRPr sz="2400">
          <a:solidFill>
            <a:schemeClr val="bg2"/>
          </a:solidFill>
          <a:latin typeface="Adobe Clean" charset="0"/>
          <a:ea typeface="ＭＳ Ｐゴシック" charset="0"/>
          <a:cs typeface="ＭＳ Ｐゴシック" charset="0"/>
        </a:defRPr>
      </a:lvl5pPr>
      <a:lvl6pPr marL="457200" algn="l" defTabSz="1087438" rtl="0" fontAlgn="base">
        <a:spcBef>
          <a:spcPct val="0"/>
        </a:spcBef>
        <a:spcAft>
          <a:spcPct val="0"/>
        </a:spcAft>
        <a:defRPr sz="2400">
          <a:solidFill>
            <a:schemeClr val="bg2"/>
          </a:solidFill>
          <a:latin typeface="Adobe Clean" charset="0"/>
          <a:ea typeface="ＭＳ Ｐゴシック" charset="0"/>
          <a:cs typeface="ＭＳ Ｐゴシック" charset="0"/>
        </a:defRPr>
      </a:lvl6pPr>
      <a:lvl7pPr marL="914400" algn="l" defTabSz="1087438" rtl="0" fontAlgn="base">
        <a:spcBef>
          <a:spcPct val="0"/>
        </a:spcBef>
        <a:spcAft>
          <a:spcPct val="0"/>
        </a:spcAft>
        <a:defRPr sz="2400">
          <a:solidFill>
            <a:schemeClr val="bg2"/>
          </a:solidFill>
          <a:latin typeface="Adobe Clean" charset="0"/>
          <a:ea typeface="ＭＳ Ｐゴシック" charset="0"/>
          <a:cs typeface="ＭＳ Ｐゴシック" charset="0"/>
        </a:defRPr>
      </a:lvl7pPr>
      <a:lvl8pPr marL="1371600" algn="l" defTabSz="1087438" rtl="0" fontAlgn="base">
        <a:spcBef>
          <a:spcPct val="0"/>
        </a:spcBef>
        <a:spcAft>
          <a:spcPct val="0"/>
        </a:spcAft>
        <a:defRPr sz="2400">
          <a:solidFill>
            <a:schemeClr val="bg2"/>
          </a:solidFill>
          <a:latin typeface="Adobe Clean" charset="0"/>
          <a:ea typeface="ＭＳ Ｐゴシック" charset="0"/>
          <a:cs typeface="ＭＳ Ｐゴシック" charset="0"/>
        </a:defRPr>
      </a:lvl8pPr>
      <a:lvl9pPr marL="1828800" algn="l" defTabSz="1087438" rtl="0" fontAlgn="base">
        <a:spcBef>
          <a:spcPct val="0"/>
        </a:spcBef>
        <a:spcAft>
          <a:spcPct val="0"/>
        </a:spcAft>
        <a:defRPr sz="2400">
          <a:solidFill>
            <a:schemeClr val="bg2"/>
          </a:solidFill>
          <a:latin typeface="Adobe Clean" charset="0"/>
          <a:ea typeface="ＭＳ Ｐゴシック" charset="0"/>
          <a:cs typeface="ＭＳ Ｐゴシック" charset="0"/>
        </a:defRPr>
      </a:lvl9pPr>
    </p:titleStyle>
    <p:bodyStyle>
      <a:lvl1pPr marL="274638" indent="-274638" algn="l" defTabSz="1087438" rtl="0" eaLnBrk="0" fontAlgn="base" hangingPunct="0">
        <a:spcBef>
          <a:spcPts val="713"/>
        </a:spcBef>
        <a:spcAft>
          <a:spcPct val="0"/>
        </a:spcAft>
        <a:buClr>
          <a:srgbClr val="FBB034"/>
        </a:buClr>
        <a:buSzPct val="70000"/>
        <a:buFont typeface="Wingdings" charset="0"/>
        <a:buChar char="§"/>
        <a:defRPr sz="2000" kern="1200">
          <a:solidFill>
            <a:schemeClr val="tx1"/>
          </a:solidFill>
          <a:latin typeface="+mn-lt"/>
          <a:ea typeface="ＭＳ Ｐゴシック" charset="0"/>
          <a:cs typeface="ＭＳ Ｐゴシック" charset="0"/>
        </a:defRPr>
      </a:lvl1pPr>
      <a:lvl2pPr marL="550863" indent="-274638" algn="l" defTabSz="1087438" rtl="0" eaLnBrk="0" fontAlgn="base" hangingPunct="0">
        <a:spcBef>
          <a:spcPts val="713"/>
        </a:spcBef>
        <a:spcAft>
          <a:spcPct val="0"/>
        </a:spcAft>
        <a:buClr>
          <a:srgbClr val="FBB034"/>
        </a:buClr>
        <a:buSzPct val="70000"/>
        <a:buFont typeface="Wingdings" charset="0"/>
        <a:buChar char="§"/>
        <a:defRPr sz="2000" kern="1200">
          <a:solidFill>
            <a:schemeClr val="tx1"/>
          </a:solidFill>
          <a:latin typeface="+mn-lt"/>
          <a:ea typeface="ＭＳ Ｐゴシック" charset="0"/>
          <a:cs typeface="+mn-cs"/>
        </a:defRPr>
      </a:lvl2pPr>
      <a:lvl3pPr marL="750888" indent="-200025" algn="l" defTabSz="1087438" rtl="0" eaLnBrk="0" fontAlgn="base" hangingPunct="0">
        <a:spcBef>
          <a:spcPts val="713"/>
        </a:spcBef>
        <a:spcAft>
          <a:spcPct val="0"/>
        </a:spcAft>
        <a:buClr>
          <a:srgbClr val="FBB034"/>
        </a:buClr>
        <a:buSzPct val="70000"/>
        <a:buFont typeface="Wingdings" charset="0"/>
        <a:buChar char="§"/>
        <a:defRPr kern="1200">
          <a:solidFill>
            <a:schemeClr val="tx1"/>
          </a:solidFill>
          <a:latin typeface="+mn-lt"/>
          <a:ea typeface="ＭＳ Ｐゴシック" charset="0"/>
          <a:cs typeface="+mn-cs"/>
        </a:defRPr>
      </a:lvl3pPr>
      <a:lvl4pPr marL="949325" indent="-196850" algn="l" defTabSz="1087438" rtl="0" eaLnBrk="0" fontAlgn="base" hangingPunct="0">
        <a:spcBef>
          <a:spcPts val="713"/>
        </a:spcBef>
        <a:spcAft>
          <a:spcPct val="0"/>
        </a:spcAft>
        <a:buClr>
          <a:srgbClr val="FBB034"/>
        </a:buClr>
        <a:buSzPct val="70000"/>
        <a:buFont typeface="Wingdings" charset="0"/>
        <a:buChar char="§"/>
        <a:defRPr kern="1200">
          <a:solidFill>
            <a:schemeClr val="tx1"/>
          </a:solidFill>
          <a:latin typeface="+mn-lt"/>
          <a:ea typeface="ＭＳ Ｐゴシック" charset="0"/>
          <a:cs typeface="+mn-cs"/>
        </a:defRPr>
      </a:lvl4pPr>
      <a:lvl5pPr marL="1087438" indent="-136525" algn="l" defTabSz="1087438" rtl="0" eaLnBrk="0" fontAlgn="base" hangingPunct="0">
        <a:spcBef>
          <a:spcPts val="713"/>
        </a:spcBef>
        <a:spcAft>
          <a:spcPct val="0"/>
        </a:spcAft>
        <a:buClr>
          <a:srgbClr val="FBB034"/>
        </a:buClr>
        <a:buSzPct val="70000"/>
        <a:buFont typeface="Wingdings" charset="0"/>
        <a:buChar char="§"/>
        <a:defRPr sz="1400" kern="1200">
          <a:solidFill>
            <a:schemeClr val="tx1"/>
          </a:solidFill>
          <a:latin typeface="+mn-lt"/>
          <a:ea typeface="ＭＳ Ｐゴシック" charset="0"/>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458" name="Picture 21" descr="background.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defRPr/>
            </a:pPr>
            <a:endParaRPr lang="en-US">
              <a:solidFill>
                <a:srgbClr val="FFFFFF"/>
              </a:solidFill>
              <a:latin typeface="Calibri"/>
              <a:ea typeface="ＭＳ Ｐゴシック" pitchFamily="-111" charset="-128"/>
            </a:endParaRPr>
          </a:p>
        </p:txBody>
      </p:sp>
      <p:grpSp>
        <p:nvGrpSpPr>
          <p:cNvPr id="19460" name="Group 19"/>
          <p:cNvGrpSpPr>
            <a:grpSpLocks/>
          </p:cNvGrpSpPr>
          <p:nvPr/>
        </p:nvGrpSpPr>
        <p:grpSpPr bwMode="auto">
          <a:xfrm>
            <a:off x="11708467" y="6532564"/>
            <a:ext cx="194683" cy="244475"/>
            <a:chOff x="8786300" y="6528874"/>
            <a:chExt cx="204225" cy="256615"/>
          </a:xfrm>
        </p:grpSpPr>
        <p:sp>
          <p:nvSpPr>
            <p:cNvPr id="19464" name="Freeform 12"/>
            <p:cNvSpPr>
              <a:spLocks noEditPoints="1"/>
            </p:cNvSpPr>
            <p:nvPr/>
          </p:nvSpPr>
          <p:spPr bwMode="auto">
            <a:xfrm>
              <a:off x="8788450" y="6725362"/>
              <a:ext cx="36545" cy="60127"/>
            </a:xfrm>
            <a:custGeom>
              <a:avLst/>
              <a:gdLst>
                <a:gd name="T0" fmla="*/ 2147483647 w 212"/>
                <a:gd name="T1" fmla="*/ 2147483647 h 332"/>
                <a:gd name="T2" fmla="*/ 2147483647 w 212"/>
                <a:gd name="T3" fmla="*/ 2147483647 h 332"/>
                <a:gd name="T4" fmla="*/ 0 w 212"/>
                <a:gd name="T5" fmla="*/ 2147483647 h 332"/>
                <a:gd name="T6" fmla="*/ 2147483647 w 212"/>
                <a:gd name="T7" fmla="*/ 0 h 332"/>
                <a:gd name="T8" fmla="*/ 2147483647 w 212"/>
                <a:gd name="T9" fmla="*/ 0 h 332"/>
                <a:gd name="T10" fmla="*/ 2147483647 w 212"/>
                <a:gd name="T11" fmla="*/ 2147483647 h 332"/>
                <a:gd name="T12" fmla="*/ 2147483647 w 212"/>
                <a:gd name="T13" fmla="*/ 2147483647 h 332"/>
                <a:gd name="T14" fmla="*/ 2147483647 w 212"/>
                <a:gd name="T15" fmla="*/ 2147483647 h 332"/>
                <a:gd name="T16" fmla="*/ 2147483647 w 212"/>
                <a:gd name="T17" fmla="*/ 2147483647 h 332"/>
                <a:gd name="T18" fmla="*/ 2147483647 w 212"/>
                <a:gd name="T19" fmla="*/ 2147483647 h 332"/>
                <a:gd name="T20" fmla="*/ 2147483647 w 212"/>
                <a:gd name="T21" fmla="*/ 2147483647 h 332"/>
                <a:gd name="T22" fmla="*/ 2147483647 w 212"/>
                <a:gd name="T23" fmla="*/ 2147483647 h 332"/>
                <a:gd name="T24" fmla="*/ 2147483647 w 212"/>
                <a:gd name="T25" fmla="*/ 2147483647 h 332"/>
                <a:gd name="T26" fmla="*/ 2147483647 w 212"/>
                <a:gd name="T27" fmla="*/ 2147483647 h 332"/>
                <a:gd name="T28" fmla="*/ 2147483647 w 212"/>
                <a:gd name="T29" fmla="*/ 2147483647 h 332"/>
                <a:gd name="T30" fmla="*/ 2147483647 w 212"/>
                <a:gd name="T31" fmla="*/ 2147483647 h 332"/>
                <a:gd name="T32" fmla="*/ 2147483647 w 212"/>
                <a:gd name="T33" fmla="*/ 2147483647 h 332"/>
                <a:gd name="T34" fmla="*/ 2147483647 w 212"/>
                <a:gd name="T35" fmla="*/ 2147483647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332"/>
                <a:gd name="T56" fmla="*/ 212 w 212"/>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332">
                  <a:moveTo>
                    <a:pt x="76" y="252"/>
                  </a:moveTo>
                  <a:lnTo>
                    <a:pt x="60" y="332"/>
                  </a:lnTo>
                  <a:lnTo>
                    <a:pt x="0" y="332"/>
                  </a:lnTo>
                  <a:lnTo>
                    <a:pt x="74" y="0"/>
                  </a:lnTo>
                  <a:lnTo>
                    <a:pt x="146" y="0"/>
                  </a:lnTo>
                  <a:lnTo>
                    <a:pt x="212" y="332"/>
                  </a:lnTo>
                  <a:lnTo>
                    <a:pt x="154" y="332"/>
                  </a:lnTo>
                  <a:lnTo>
                    <a:pt x="138" y="252"/>
                  </a:lnTo>
                  <a:lnTo>
                    <a:pt x="76" y="252"/>
                  </a:lnTo>
                  <a:close/>
                  <a:moveTo>
                    <a:pt x="132" y="206"/>
                  </a:moveTo>
                  <a:lnTo>
                    <a:pt x="120" y="134"/>
                  </a:lnTo>
                  <a:lnTo>
                    <a:pt x="108" y="58"/>
                  </a:lnTo>
                  <a:lnTo>
                    <a:pt x="96" y="134"/>
                  </a:lnTo>
                  <a:lnTo>
                    <a:pt x="82" y="206"/>
                  </a:lnTo>
                  <a:lnTo>
                    <a:pt x="132"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19465" name="Freeform 13"/>
            <p:cNvSpPr>
              <a:spLocks noEditPoints="1"/>
            </p:cNvSpPr>
            <p:nvPr/>
          </p:nvSpPr>
          <p:spPr bwMode="auto">
            <a:xfrm>
              <a:off x="8828220" y="6724288"/>
              <a:ext cx="32246" cy="61201"/>
            </a:xfrm>
            <a:custGeom>
              <a:avLst/>
              <a:gdLst>
                <a:gd name="T0" fmla="*/ 2147483647 w 182"/>
                <a:gd name="T1" fmla="*/ 2147483647 h 346"/>
                <a:gd name="T2" fmla="*/ 2147483647 w 182"/>
                <a:gd name="T3" fmla="*/ 2147483647 h 346"/>
                <a:gd name="T4" fmla="*/ 2147483647 w 182"/>
                <a:gd name="T5" fmla="*/ 2147483647 h 346"/>
                <a:gd name="T6" fmla="*/ 2147483647 w 182"/>
                <a:gd name="T7" fmla="*/ 2147483647 h 346"/>
                <a:gd name="T8" fmla="*/ 2147483647 w 182"/>
                <a:gd name="T9" fmla="*/ 2147483647 h 346"/>
                <a:gd name="T10" fmla="*/ 2147483647 w 182"/>
                <a:gd name="T11" fmla="*/ 2147483647 h 346"/>
                <a:gd name="T12" fmla="*/ 2147483647 w 182"/>
                <a:gd name="T13" fmla="*/ 2147483647 h 346"/>
                <a:gd name="T14" fmla="*/ 2147483647 w 182"/>
                <a:gd name="T15" fmla="*/ 2147483647 h 346"/>
                <a:gd name="T16" fmla="*/ 2147483647 w 182"/>
                <a:gd name="T17" fmla="*/ 2147483647 h 346"/>
                <a:gd name="T18" fmla="*/ 2147483647 w 182"/>
                <a:gd name="T19" fmla="*/ 2147483647 h 346"/>
                <a:gd name="T20" fmla="*/ 2147483647 w 182"/>
                <a:gd name="T21" fmla="*/ 2147483647 h 346"/>
                <a:gd name="T22" fmla="*/ 0 w 182"/>
                <a:gd name="T23" fmla="*/ 2147483647 h 346"/>
                <a:gd name="T24" fmla="*/ 2147483647 w 182"/>
                <a:gd name="T25" fmla="*/ 2147483647 h 346"/>
                <a:gd name="T26" fmla="*/ 2147483647 w 182"/>
                <a:gd name="T27" fmla="*/ 2147483647 h 346"/>
                <a:gd name="T28" fmla="*/ 2147483647 w 182"/>
                <a:gd name="T29" fmla="*/ 2147483647 h 346"/>
                <a:gd name="T30" fmla="*/ 2147483647 w 182"/>
                <a:gd name="T31" fmla="*/ 2147483647 h 346"/>
                <a:gd name="T32" fmla="*/ 2147483647 w 182"/>
                <a:gd name="T33" fmla="*/ 2147483647 h 346"/>
                <a:gd name="T34" fmla="*/ 2147483647 w 182"/>
                <a:gd name="T35" fmla="*/ 2147483647 h 346"/>
                <a:gd name="T36" fmla="*/ 2147483647 w 182"/>
                <a:gd name="T37" fmla="*/ 2147483647 h 346"/>
                <a:gd name="T38" fmla="*/ 2147483647 w 182"/>
                <a:gd name="T39" fmla="*/ 0 h 346"/>
                <a:gd name="T40" fmla="*/ 2147483647 w 182"/>
                <a:gd name="T41" fmla="*/ 2147483647 h 346"/>
                <a:gd name="T42" fmla="*/ 2147483647 w 182"/>
                <a:gd name="T43" fmla="*/ 2147483647 h 346"/>
                <a:gd name="T44" fmla="*/ 2147483647 w 182"/>
                <a:gd name="T45" fmla="*/ 2147483647 h 346"/>
                <a:gd name="T46" fmla="*/ 2147483647 w 182"/>
                <a:gd name="T47" fmla="*/ 2147483647 h 346"/>
                <a:gd name="T48" fmla="*/ 2147483647 w 182"/>
                <a:gd name="T49" fmla="*/ 2147483647 h 346"/>
                <a:gd name="T50" fmla="*/ 2147483647 w 182"/>
                <a:gd name="T51" fmla="*/ 2147483647 h 346"/>
                <a:gd name="T52" fmla="*/ 2147483647 w 182"/>
                <a:gd name="T53" fmla="*/ 2147483647 h 346"/>
                <a:gd name="T54" fmla="*/ 2147483647 w 182"/>
                <a:gd name="T55" fmla="*/ 2147483647 h 346"/>
                <a:gd name="T56" fmla="*/ 2147483647 w 182"/>
                <a:gd name="T57" fmla="*/ 2147483647 h 346"/>
                <a:gd name="T58" fmla="*/ 2147483647 w 182"/>
                <a:gd name="T59" fmla="*/ 2147483647 h 346"/>
                <a:gd name="T60" fmla="*/ 2147483647 w 182"/>
                <a:gd name="T61" fmla="*/ 2147483647 h 346"/>
                <a:gd name="T62" fmla="*/ 2147483647 w 182"/>
                <a:gd name="T63" fmla="*/ 2147483647 h 346"/>
                <a:gd name="T64" fmla="*/ 2147483647 w 182"/>
                <a:gd name="T65" fmla="*/ 2147483647 h 346"/>
                <a:gd name="T66" fmla="*/ 2147483647 w 182"/>
                <a:gd name="T67" fmla="*/ 2147483647 h 346"/>
                <a:gd name="T68" fmla="*/ 2147483647 w 182"/>
                <a:gd name="T69" fmla="*/ 2147483647 h 346"/>
                <a:gd name="T70" fmla="*/ 2147483647 w 182"/>
                <a:gd name="T71" fmla="*/ 2147483647 h 346"/>
                <a:gd name="T72" fmla="*/ 2147483647 w 182"/>
                <a:gd name="T73" fmla="*/ 2147483647 h 346"/>
                <a:gd name="T74" fmla="*/ 2147483647 w 182"/>
                <a:gd name="T75" fmla="*/ 2147483647 h 3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2"/>
                <a:gd name="T115" fmla="*/ 0 h 346"/>
                <a:gd name="T116" fmla="*/ 182 w 182"/>
                <a:gd name="T117" fmla="*/ 346 h 3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2" h="346">
                  <a:moveTo>
                    <a:pt x="180" y="0"/>
                  </a:moveTo>
                  <a:lnTo>
                    <a:pt x="180" y="274"/>
                  </a:lnTo>
                  <a:lnTo>
                    <a:pt x="182" y="342"/>
                  </a:lnTo>
                  <a:lnTo>
                    <a:pt x="130" y="342"/>
                  </a:lnTo>
                  <a:lnTo>
                    <a:pt x="126" y="314"/>
                  </a:lnTo>
                  <a:lnTo>
                    <a:pt x="118" y="328"/>
                  </a:lnTo>
                  <a:lnTo>
                    <a:pt x="106" y="338"/>
                  </a:lnTo>
                  <a:lnTo>
                    <a:pt x="92" y="344"/>
                  </a:lnTo>
                  <a:lnTo>
                    <a:pt x="84" y="346"/>
                  </a:lnTo>
                  <a:lnTo>
                    <a:pt x="76" y="346"/>
                  </a:lnTo>
                  <a:lnTo>
                    <a:pt x="66" y="346"/>
                  </a:lnTo>
                  <a:lnTo>
                    <a:pt x="58" y="344"/>
                  </a:lnTo>
                  <a:lnTo>
                    <a:pt x="50" y="342"/>
                  </a:lnTo>
                  <a:lnTo>
                    <a:pt x="42" y="338"/>
                  </a:lnTo>
                  <a:lnTo>
                    <a:pt x="30" y="326"/>
                  </a:lnTo>
                  <a:lnTo>
                    <a:pt x="20" y="310"/>
                  </a:lnTo>
                  <a:lnTo>
                    <a:pt x="12" y="292"/>
                  </a:lnTo>
                  <a:lnTo>
                    <a:pt x="6" y="272"/>
                  </a:lnTo>
                  <a:lnTo>
                    <a:pt x="2" y="248"/>
                  </a:lnTo>
                  <a:lnTo>
                    <a:pt x="0" y="222"/>
                  </a:lnTo>
                  <a:lnTo>
                    <a:pt x="2" y="192"/>
                  </a:lnTo>
                  <a:lnTo>
                    <a:pt x="6" y="168"/>
                  </a:lnTo>
                  <a:lnTo>
                    <a:pt x="14" y="146"/>
                  </a:lnTo>
                  <a:lnTo>
                    <a:pt x="24" y="128"/>
                  </a:lnTo>
                  <a:lnTo>
                    <a:pt x="36" y="114"/>
                  </a:lnTo>
                  <a:lnTo>
                    <a:pt x="48" y="106"/>
                  </a:lnTo>
                  <a:lnTo>
                    <a:pt x="62" y="100"/>
                  </a:lnTo>
                  <a:lnTo>
                    <a:pt x="78" y="98"/>
                  </a:lnTo>
                  <a:lnTo>
                    <a:pt x="92" y="100"/>
                  </a:lnTo>
                  <a:lnTo>
                    <a:pt x="104" y="104"/>
                  </a:lnTo>
                  <a:lnTo>
                    <a:pt x="112" y="112"/>
                  </a:lnTo>
                  <a:lnTo>
                    <a:pt x="118" y="122"/>
                  </a:lnTo>
                  <a:lnTo>
                    <a:pt x="120" y="122"/>
                  </a:lnTo>
                  <a:lnTo>
                    <a:pt x="120" y="0"/>
                  </a:lnTo>
                  <a:lnTo>
                    <a:pt x="180" y="0"/>
                  </a:lnTo>
                  <a:close/>
                  <a:moveTo>
                    <a:pt x="120" y="194"/>
                  </a:moveTo>
                  <a:lnTo>
                    <a:pt x="120" y="194"/>
                  </a:lnTo>
                  <a:lnTo>
                    <a:pt x="120" y="180"/>
                  </a:lnTo>
                  <a:lnTo>
                    <a:pt x="116" y="168"/>
                  </a:lnTo>
                  <a:lnTo>
                    <a:pt x="110" y="158"/>
                  </a:lnTo>
                  <a:lnTo>
                    <a:pt x="104" y="150"/>
                  </a:lnTo>
                  <a:lnTo>
                    <a:pt x="98" y="148"/>
                  </a:lnTo>
                  <a:lnTo>
                    <a:pt x="94" y="148"/>
                  </a:lnTo>
                  <a:lnTo>
                    <a:pt x="86" y="150"/>
                  </a:lnTo>
                  <a:lnTo>
                    <a:pt x="78" y="154"/>
                  </a:lnTo>
                  <a:lnTo>
                    <a:pt x="72" y="162"/>
                  </a:lnTo>
                  <a:lnTo>
                    <a:pt x="68" y="170"/>
                  </a:lnTo>
                  <a:lnTo>
                    <a:pt x="64" y="182"/>
                  </a:lnTo>
                  <a:lnTo>
                    <a:pt x="62" y="194"/>
                  </a:lnTo>
                  <a:lnTo>
                    <a:pt x="60" y="224"/>
                  </a:lnTo>
                  <a:lnTo>
                    <a:pt x="62" y="240"/>
                  </a:lnTo>
                  <a:lnTo>
                    <a:pt x="64" y="254"/>
                  </a:lnTo>
                  <a:lnTo>
                    <a:pt x="66" y="268"/>
                  </a:lnTo>
                  <a:lnTo>
                    <a:pt x="70" y="278"/>
                  </a:lnTo>
                  <a:lnTo>
                    <a:pt x="74" y="286"/>
                  </a:lnTo>
                  <a:lnTo>
                    <a:pt x="80" y="292"/>
                  </a:lnTo>
                  <a:lnTo>
                    <a:pt x="86" y="296"/>
                  </a:lnTo>
                  <a:lnTo>
                    <a:pt x="92" y="298"/>
                  </a:lnTo>
                  <a:lnTo>
                    <a:pt x="100" y="296"/>
                  </a:lnTo>
                  <a:lnTo>
                    <a:pt x="106" y="292"/>
                  </a:lnTo>
                  <a:lnTo>
                    <a:pt x="112" y="284"/>
                  </a:lnTo>
                  <a:lnTo>
                    <a:pt x="118" y="272"/>
                  </a:lnTo>
                  <a:lnTo>
                    <a:pt x="120" y="266"/>
                  </a:lnTo>
                  <a:lnTo>
                    <a:pt x="120" y="258"/>
                  </a:lnTo>
                  <a:lnTo>
                    <a:pt x="120"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19466" name="Freeform 14"/>
            <p:cNvSpPr>
              <a:spLocks noEditPoints="1"/>
            </p:cNvSpPr>
            <p:nvPr/>
          </p:nvSpPr>
          <p:spPr bwMode="auto">
            <a:xfrm>
              <a:off x="8865840" y="6741467"/>
              <a:ext cx="31171" cy="44022"/>
            </a:xfrm>
            <a:custGeom>
              <a:avLst/>
              <a:gdLst>
                <a:gd name="T0" fmla="*/ 2147483647 w 182"/>
                <a:gd name="T1" fmla="*/ 2147483647 h 248"/>
                <a:gd name="T2" fmla="*/ 2147483647 w 182"/>
                <a:gd name="T3" fmla="*/ 2147483647 h 248"/>
                <a:gd name="T4" fmla="*/ 2147483647 w 182"/>
                <a:gd name="T5" fmla="*/ 2147483647 h 248"/>
                <a:gd name="T6" fmla="*/ 2147483647 w 182"/>
                <a:gd name="T7" fmla="*/ 2147483647 h 248"/>
                <a:gd name="T8" fmla="*/ 0 w 182"/>
                <a:gd name="T9" fmla="*/ 2147483647 h 248"/>
                <a:gd name="T10" fmla="*/ 2147483647 w 182"/>
                <a:gd name="T11" fmla="*/ 2147483647 h 248"/>
                <a:gd name="T12" fmla="*/ 2147483647 w 182"/>
                <a:gd name="T13" fmla="*/ 2147483647 h 248"/>
                <a:gd name="T14" fmla="*/ 2147483647 w 182"/>
                <a:gd name="T15" fmla="*/ 2147483647 h 248"/>
                <a:gd name="T16" fmla="*/ 2147483647 w 182"/>
                <a:gd name="T17" fmla="*/ 2147483647 h 248"/>
                <a:gd name="T18" fmla="*/ 2147483647 w 182"/>
                <a:gd name="T19" fmla="*/ 0 h 248"/>
                <a:gd name="T20" fmla="*/ 2147483647 w 182"/>
                <a:gd name="T21" fmla="*/ 2147483647 h 248"/>
                <a:gd name="T22" fmla="*/ 2147483647 w 182"/>
                <a:gd name="T23" fmla="*/ 2147483647 h 248"/>
                <a:gd name="T24" fmla="*/ 2147483647 w 182"/>
                <a:gd name="T25" fmla="*/ 2147483647 h 248"/>
                <a:gd name="T26" fmla="*/ 2147483647 w 182"/>
                <a:gd name="T27" fmla="*/ 2147483647 h 248"/>
                <a:gd name="T28" fmla="*/ 2147483647 w 182"/>
                <a:gd name="T29" fmla="*/ 2147483647 h 248"/>
                <a:gd name="T30" fmla="*/ 2147483647 w 182"/>
                <a:gd name="T31" fmla="*/ 2147483647 h 248"/>
                <a:gd name="T32" fmla="*/ 2147483647 w 182"/>
                <a:gd name="T33" fmla="*/ 2147483647 h 248"/>
                <a:gd name="T34" fmla="*/ 2147483647 w 182"/>
                <a:gd name="T35" fmla="*/ 2147483647 h 248"/>
                <a:gd name="T36" fmla="*/ 2147483647 w 182"/>
                <a:gd name="T37" fmla="*/ 2147483647 h 248"/>
                <a:gd name="T38" fmla="*/ 2147483647 w 182"/>
                <a:gd name="T39" fmla="*/ 2147483647 h 248"/>
                <a:gd name="T40" fmla="*/ 2147483647 w 182"/>
                <a:gd name="T41" fmla="*/ 2147483647 h 248"/>
                <a:gd name="T42" fmla="*/ 2147483647 w 182"/>
                <a:gd name="T43" fmla="*/ 2147483647 h 248"/>
                <a:gd name="T44" fmla="*/ 2147483647 w 182"/>
                <a:gd name="T45" fmla="*/ 2147483647 h 248"/>
                <a:gd name="T46" fmla="*/ 2147483647 w 182"/>
                <a:gd name="T47" fmla="*/ 2147483647 h 248"/>
                <a:gd name="T48" fmla="*/ 2147483647 w 182"/>
                <a:gd name="T49" fmla="*/ 2147483647 h 248"/>
                <a:gd name="T50" fmla="*/ 2147483647 w 182"/>
                <a:gd name="T51" fmla="*/ 2147483647 h 248"/>
                <a:gd name="T52" fmla="*/ 2147483647 w 182"/>
                <a:gd name="T53" fmla="*/ 2147483647 h 248"/>
                <a:gd name="T54" fmla="*/ 2147483647 w 182"/>
                <a:gd name="T55" fmla="*/ 2147483647 h 248"/>
                <a:gd name="T56" fmla="*/ 2147483647 w 182"/>
                <a:gd name="T57" fmla="*/ 2147483647 h 248"/>
                <a:gd name="T58" fmla="*/ 2147483647 w 182"/>
                <a:gd name="T59" fmla="*/ 2147483647 h 248"/>
                <a:gd name="T60" fmla="*/ 2147483647 w 182"/>
                <a:gd name="T61" fmla="*/ 2147483647 h 248"/>
                <a:gd name="T62" fmla="*/ 2147483647 w 182"/>
                <a:gd name="T63" fmla="*/ 2147483647 h 248"/>
                <a:gd name="T64" fmla="*/ 2147483647 w 182"/>
                <a:gd name="T65" fmla="*/ 2147483647 h 248"/>
                <a:gd name="T66" fmla="*/ 2147483647 w 182"/>
                <a:gd name="T67" fmla="*/ 2147483647 h 248"/>
                <a:gd name="T68" fmla="*/ 2147483647 w 182"/>
                <a:gd name="T69" fmla="*/ 2147483647 h 248"/>
                <a:gd name="T70" fmla="*/ 2147483647 w 182"/>
                <a:gd name="T71" fmla="*/ 2147483647 h 248"/>
                <a:gd name="T72" fmla="*/ 2147483647 w 182"/>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248"/>
                <a:gd name="T113" fmla="*/ 182 w 182"/>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248">
                  <a:moveTo>
                    <a:pt x="90" y="248"/>
                  </a:moveTo>
                  <a:lnTo>
                    <a:pt x="90" y="248"/>
                  </a:lnTo>
                  <a:lnTo>
                    <a:pt x="70" y="246"/>
                  </a:lnTo>
                  <a:lnTo>
                    <a:pt x="54" y="240"/>
                  </a:lnTo>
                  <a:lnTo>
                    <a:pt x="38" y="230"/>
                  </a:lnTo>
                  <a:lnTo>
                    <a:pt x="24" y="216"/>
                  </a:lnTo>
                  <a:lnTo>
                    <a:pt x="14" y="198"/>
                  </a:lnTo>
                  <a:lnTo>
                    <a:pt x="6" y="178"/>
                  </a:lnTo>
                  <a:lnTo>
                    <a:pt x="2" y="152"/>
                  </a:lnTo>
                  <a:lnTo>
                    <a:pt x="0" y="124"/>
                  </a:lnTo>
                  <a:lnTo>
                    <a:pt x="2" y="94"/>
                  </a:lnTo>
                  <a:lnTo>
                    <a:pt x="8" y="68"/>
                  </a:lnTo>
                  <a:lnTo>
                    <a:pt x="16" y="46"/>
                  </a:lnTo>
                  <a:lnTo>
                    <a:pt x="28" y="30"/>
                  </a:lnTo>
                  <a:lnTo>
                    <a:pt x="42" y="16"/>
                  </a:lnTo>
                  <a:lnTo>
                    <a:pt x="58" y="6"/>
                  </a:lnTo>
                  <a:lnTo>
                    <a:pt x="74" y="2"/>
                  </a:lnTo>
                  <a:lnTo>
                    <a:pt x="92" y="0"/>
                  </a:lnTo>
                  <a:lnTo>
                    <a:pt x="112" y="2"/>
                  </a:lnTo>
                  <a:lnTo>
                    <a:pt x="130" y="8"/>
                  </a:lnTo>
                  <a:lnTo>
                    <a:pt x="144" y="18"/>
                  </a:lnTo>
                  <a:lnTo>
                    <a:pt x="158" y="32"/>
                  </a:lnTo>
                  <a:lnTo>
                    <a:pt x="168" y="50"/>
                  </a:lnTo>
                  <a:lnTo>
                    <a:pt x="176" y="72"/>
                  </a:lnTo>
                  <a:lnTo>
                    <a:pt x="180" y="96"/>
                  </a:lnTo>
                  <a:lnTo>
                    <a:pt x="182" y="124"/>
                  </a:lnTo>
                  <a:lnTo>
                    <a:pt x="180" y="142"/>
                  </a:lnTo>
                  <a:lnTo>
                    <a:pt x="178" y="158"/>
                  </a:lnTo>
                  <a:lnTo>
                    <a:pt x="176" y="172"/>
                  </a:lnTo>
                  <a:lnTo>
                    <a:pt x="172" y="184"/>
                  </a:lnTo>
                  <a:lnTo>
                    <a:pt x="168" y="196"/>
                  </a:lnTo>
                  <a:lnTo>
                    <a:pt x="162" y="206"/>
                  </a:lnTo>
                  <a:lnTo>
                    <a:pt x="156" y="216"/>
                  </a:lnTo>
                  <a:lnTo>
                    <a:pt x="150" y="224"/>
                  </a:lnTo>
                  <a:lnTo>
                    <a:pt x="136" y="236"/>
                  </a:lnTo>
                  <a:lnTo>
                    <a:pt x="120" y="244"/>
                  </a:lnTo>
                  <a:lnTo>
                    <a:pt x="106" y="248"/>
                  </a:lnTo>
                  <a:lnTo>
                    <a:pt x="92" y="248"/>
                  </a:lnTo>
                  <a:lnTo>
                    <a:pt x="90" y="248"/>
                  </a:lnTo>
                  <a:close/>
                  <a:moveTo>
                    <a:pt x="92" y="202"/>
                  </a:moveTo>
                  <a:lnTo>
                    <a:pt x="92" y="202"/>
                  </a:lnTo>
                  <a:lnTo>
                    <a:pt x="100" y="200"/>
                  </a:lnTo>
                  <a:lnTo>
                    <a:pt x="106" y="196"/>
                  </a:lnTo>
                  <a:lnTo>
                    <a:pt x="112" y="188"/>
                  </a:lnTo>
                  <a:lnTo>
                    <a:pt x="114" y="176"/>
                  </a:lnTo>
                  <a:lnTo>
                    <a:pt x="120" y="152"/>
                  </a:lnTo>
                  <a:lnTo>
                    <a:pt x="120" y="124"/>
                  </a:lnTo>
                  <a:lnTo>
                    <a:pt x="120" y="98"/>
                  </a:lnTo>
                  <a:lnTo>
                    <a:pt x="118" y="84"/>
                  </a:lnTo>
                  <a:lnTo>
                    <a:pt x="114" y="72"/>
                  </a:lnTo>
                  <a:lnTo>
                    <a:pt x="110" y="62"/>
                  </a:lnTo>
                  <a:lnTo>
                    <a:pt x="106" y="52"/>
                  </a:lnTo>
                  <a:lnTo>
                    <a:pt x="100" y="48"/>
                  </a:lnTo>
                  <a:lnTo>
                    <a:pt x="90" y="46"/>
                  </a:lnTo>
                  <a:lnTo>
                    <a:pt x="82" y="48"/>
                  </a:lnTo>
                  <a:lnTo>
                    <a:pt x="76" y="52"/>
                  </a:lnTo>
                  <a:lnTo>
                    <a:pt x="70" y="62"/>
                  </a:lnTo>
                  <a:lnTo>
                    <a:pt x="66" y="72"/>
                  </a:lnTo>
                  <a:lnTo>
                    <a:pt x="64" y="84"/>
                  </a:lnTo>
                  <a:lnTo>
                    <a:pt x="62" y="98"/>
                  </a:lnTo>
                  <a:lnTo>
                    <a:pt x="60" y="124"/>
                  </a:lnTo>
                  <a:lnTo>
                    <a:pt x="62" y="154"/>
                  </a:lnTo>
                  <a:lnTo>
                    <a:pt x="64" y="166"/>
                  </a:lnTo>
                  <a:lnTo>
                    <a:pt x="66" y="178"/>
                  </a:lnTo>
                  <a:lnTo>
                    <a:pt x="70" y="188"/>
                  </a:lnTo>
                  <a:lnTo>
                    <a:pt x="76" y="196"/>
                  </a:lnTo>
                  <a:lnTo>
                    <a:pt x="82" y="200"/>
                  </a:lnTo>
                  <a:lnTo>
                    <a:pt x="92"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19467" name="Freeform 15"/>
            <p:cNvSpPr>
              <a:spLocks noEditPoints="1"/>
            </p:cNvSpPr>
            <p:nvPr/>
          </p:nvSpPr>
          <p:spPr bwMode="auto">
            <a:xfrm>
              <a:off x="8904535" y="6724288"/>
              <a:ext cx="31171" cy="61201"/>
            </a:xfrm>
            <a:custGeom>
              <a:avLst/>
              <a:gdLst>
                <a:gd name="T0" fmla="*/ 2147483647 w 182"/>
                <a:gd name="T1" fmla="*/ 0 h 346"/>
                <a:gd name="T2" fmla="*/ 2147483647 w 182"/>
                <a:gd name="T3" fmla="*/ 2147483647 h 346"/>
                <a:gd name="T4" fmla="*/ 2147483647 w 182"/>
                <a:gd name="T5" fmla="*/ 2147483647 h 346"/>
                <a:gd name="T6" fmla="*/ 2147483647 w 182"/>
                <a:gd name="T7" fmla="*/ 2147483647 h 346"/>
                <a:gd name="T8" fmla="*/ 2147483647 w 182"/>
                <a:gd name="T9" fmla="*/ 2147483647 h 346"/>
                <a:gd name="T10" fmla="*/ 2147483647 w 182"/>
                <a:gd name="T11" fmla="*/ 2147483647 h 346"/>
                <a:gd name="T12" fmla="*/ 2147483647 w 182"/>
                <a:gd name="T13" fmla="*/ 2147483647 h 346"/>
                <a:gd name="T14" fmla="*/ 2147483647 w 182"/>
                <a:gd name="T15" fmla="*/ 2147483647 h 346"/>
                <a:gd name="T16" fmla="*/ 2147483647 w 182"/>
                <a:gd name="T17" fmla="*/ 2147483647 h 346"/>
                <a:gd name="T18" fmla="*/ 2147483647 w 182"/>
                <a:gd name="T19" fmla="*/ 2147483647 h 346"/>
                <a:gd name="T20" fmla="*/ 2147483647 w 182"/>
                <a:gd name="T21" fmla="*/ 2147483647 h 346"/>
                <a:gd name="T22" fmla="*/ 2147483647 w 182"/>
                <a:gd name="T23" fmla="*/ 2147483647 h 346"/>
                <a:gd name="T24" fmla="*/ 2147483647 w 182"/>
                <a:gd name="T25" fmla="*/ 2147483647 h 346"/>
                <a:gd name="T26" fmla="*/ 2147483647 w 182"/>
                <a:gd name="T27" fmla="*/ 2147483647 h 346"/>
                <a:gd name="T28" fmla="*/ 2147483647 w 182"/>
                <a:gd name="T29" fmla="*/ 2147483647 h 346"/>
                <a:gd name="T30" fmla="*/ 2147483647 w 182"/>
                <a:gd name="T31" fmla="*/ 2147483647 h 346"/>
                <a:gd name="T32" fmla="*/ 2147483647 w 182"/>
                <a:gd name="T33" fmla="*/ 2147483647 h 346"/>
                <a:gd name="T34" fmla="*/ 0 w 182"/>
                <a:gd name="T35" fmla="*/ 2147483647 h 346"/>
                <a:gd name="T36" fmla="*/ 2147483647 w 182"/>
                <a:gd name="T37" fmla="*/ 2147483647 h 346"/>
                <a:gd name="T38" fmla="*/ 2147483647 w 182"/>
                <a:gd name="T39" fmla="*/ 2147483647 h 346"/>
                <a:gd name="T40" fmla="*/ 2147483647 w 182"/>
                <a:gd name="T41" fmla="*/ 2147483647 h 346"/>
                <a:gd name="T42" fmla="*/ 2147483647 w 182"/>
                <a:gd name="T43" fmla="*/ 2147483647 h 346"/>
                <a:gd name="T44" fmla="*/ 2147483647 w 182"/>
                <a:gd name="T45" fmla="*/ 2147483647 h 346"/>
                <a:gd name="T46" fmla="*/ 2147483647 w 182"/>
                <a:gd name="T47" fmla="*/ 2147483647 h 346"/>
                <a:gd name="T48" fmla="*/ 2147483647 w 182"/>
                <a:gd name="T49" fmla="*/ 2147483647 h 346"/>
                <a:gd name="T50" fmla="*/ 2147483647 w 182"/>
                <a:gd name="T51" fmla="*/ 2147483647 h 346"/>
                <a:gd name="T52" fmla="*/ 2147483647 w 182"/>
                <a:gd name="T53" fmla="*/ 2147483647 h 346"/>
                <a:gd name="T54" fmla="*/ 2147483647 w 182"/>
                <a:gd name="T55" fmla="*/ 2147483647 h 346"/>
                <a:gd name="T56" fmla="*/ 2147483647 w 182"/>
                <a:gd name="T57" fmla="*/ 2147483647 h 346"/>
                <a:gd name="T58" fmla="*/ 2147483647 w 182"/>
                <a:gd name="T59" fmla="*/ 2147483647 h 346"/>
                <a:gd name="T60" fmla="*/ 2147483647 w 182"/>
                <a:gd name="T61" fmla="*/ 2147483647 h 346"/>
                <a:gd name="T62" fmla="*/ 2147483647 w 182"/>
                <a:gd name="T63" fmla="*/ 2147483647 h 346"/>
                <a:gd name="T64" fmla="*/ 2147483647 w 182"/>
                <a:gd name="T65" fmla="*/ 2147483647 h 346"/>
                <a:gd name="T66" fmla="*/ 2147483647 w 182"/>
                <a:gd name="T67" fmla="*/ 2147483647 h 346"/>
                <a:gd name="T68" fmla="*/ 2147483647 w 182"/>
                <a:gd name="T69" fmla="*/ 2147483647 h 346"/>
                <a:gd name="T70" fmla="*/ 2147483647 w 182"/>
                <a:gd name="T71" fmla="*/ 2147483647 h 3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346"/>
                <a:gd name="T110" fmla="*/ 182 w 182"/>
                <a:gd name="T111" fmla="*/ 346 h 3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346">
                  <a:moveTo>
                    <a:pt x="2" y="0"/>
                  </a:moveTo>
                  <a:lnTo>
                    <a:pt x="62" y="0"/>
                  </a:lnTo>
                  <a:lnTo>
                    <a:pt x="62" y="126"/>
                  </a:lnTo>
                  <a:lnTo>
                    <a:pt x="72" y="114"/>
                  </a:lnTo>
                  <a:lnTo>
                    <a:pt x="84" y="104"/>
                  </a:lnTo>
                  <a:lnTo>
                    <a:pt x="96" y="100"/>
                  </a:lnTo>
                  <a:lnTo>
                    <a:pt x="112" y="98"/>
                  </a:lnTo>
                  <a:lnTo>
                    <a:pt x="122" y="98"/>
                  </a:lnTo>
                  <a:lnTo>
                    <a:pt x="128" y="100"/>
                  </a:lnTo>
                  <a:lnTo>
                    <a:pt x="142" y="106"/>
                  </a:lnTo>
                  <a:lnTo>
                    <a:pt x="154" y="118"/>
                  </a:lnTo>
                  <a:lnTo>
                    <a:pt x="164" y="132"/>
                  </a:lnTo>
                  <a:lnTo>
                    <a:pt x="172" y="148"/>
                  </a:lnTo>
                  <a:lnTo>
                    <a:pt x="176" y="170"/>
                  </a:lnTo>
                  <a:lnTo>
                    <a:pt x="180" y="192"/>
                  </a:lnTo>
                  <a:lnTo>
                    <a:pt x="182" y="216"/>
                  </a:lnTo>
                  <a:lnTo>
                    <a:pt x="180" y="246"/>
                  </a:lnTo>
                  <a:lnTo>
                    <a:pt x="176" y="272"/>
                  </a:lnTo>
                  <a:lnTo>
                    <a:pt x="168" y="294"/>
                  </a:lnTo>
                  <a:lnTo>
                    <a:pt x="158" y="314"/>
                  </a:lnTo>
                  <a:lnTo>
                    <a:pt x="148" y="328"/>
                  </a:lnTo>
                  <a:lnTo>
                    <a:pt x="134" y="338"/>
                  </a:lnTo>
                  <a:lnTo>
                    <a:pt x="120" y="344"/>
                  </a:lnTo>
                  <a:lnTo>
                    <a:pt x="104" y="346"/>
                  </a:lnTo>
                  <a:lnTo>
                    <a:pt x="88" y="344"/>
                  </a:lnTo>
                  <a:lnTo>
                    <a:pt x="76" y="340"/>
                  </a:lnTo>
                  <a:lnTo>
                    <a:pt x="66" y="328"/>
                  </a:lnTo>
                  <a:lnTo>
                    <a:pt x="56" y="314"/>
                  </a:lnTo>
                  <a:lnTo>
                    <a:pt x="54" y="314"/>
                  </a:lnTo>
                  <a:lnTo>
                    <a:pt x="50" y="342"/>
                  </a:lnTo>
                  <a:lnTo>
                    <a:pt x="0" y="342"/>
                  </a:lnTo>
                  <a:lnTo>
                    <a:pt x="2" y="274"/>
                  </a:lnTo>
                  <a:lnTo>
                    <a:pt x="2" y="0"/>
                  </a:lnTo>
                  <a:close/>
                  <a:moveTo>
                    <a:pt x="62" y="256"/>
                  </a:moveTo>
                  <a:lnTo>
                    <a:pt x="62" y="256"/>
                  </a:lnTo>
                  <a:lnTo>
                    <a:pt x="62" y="266"/>
                  </a:lnTo>
                  <a:lnTo>
                    <a:pt x="64" y="272"/>
                  </a:lnTo>
                  <a:lnTo>
                    <a:pt x="68" y="284"/>
                  </a:lnTo>
                  <a:lnTo>
                    <a:pt x="76" y="292"/>
                  </a:lnTo>
                  <a:lnTo>
                    <a:pt x="82" y="296"/>
                  </a:lnTo>
                  <a:lnTo>
                    <a:pt x="88" y="298"/>
                  </a:lnTo>
                  <a:lnTo>
                    <a:pt x="96" y="296"/>
                  </a:lnTo>
                  <a:lnTo>
                    <a:pt x="104" y="292"/>
                  </a:lnTo>
                  <a:lnTo>
                    <a:pt x="108" y="286"/>
                  </a:lnTo>
                  <a:lnTo>
                    <a:pt x="114" y="276"/>
                  </a:lnTo>
                  <a:lnTo>
                    <a:pt x="116" y="266"/>
                  </a:lnTo>
                  <a:lnTo>
                    <a:pt x="120" y="252"/>
                  </a:lnTo>
                  <a:lnTo>
                    <a:pt x="120" y="220"/>
                  </a:lnTo>
                  <a:lnTo>
                    <a:pt x="120" y="192"/>
                  </a:lnTo>
                  <a:lnTo>
                    <a:pt x="116" y="178"/>
                  </a:lnTo>
                  <a:lnTo>
                    <a:pt x="114" y="168"/>
                  </a:lnTo>
                  <a:lnTo>
                    <a:pt x="108" y="160"/>
                  </a:lnTo>
                  <a:lnTo>
                    <a:pt x="102" y="154"/>
                  </a:lnTo>
                  <a:lnTo>
                    <a:pt x="96" y="150"/>
                  </a:lnTo>
                  <a:lnTo>
                    <a:pt x="88" y="148"/>
                  </a:lnTo>
                  <a:lnTo>
                    <a:pt x="80" y="150"/>
                  </a:lnTo>
                  <a:lnTo>
                    <a:pt x="72" y="156"/>
                  </a:lnTo>
                  <a:lnTo>
                    <a:pt x="68" y="164"/>
                  </a:lnTo>
                  <a:lnTo>
                    <a:pt x="64" y="174"/>
                  </a:lnTo>
                  <a:lnTo>
                    <a:pt x="62" y="190"/>
                  </a:lnTo>
                  <a:lnTo>
                    <a:pt x="62"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19468" name="Freeform 16"/>
            <p:cNvSpPr>
              <a:spLocks noEditPoints="1"/>
            </p:cNvSpPr>
            <p:nvPr/>
          </p:nvSpPr>
          <p:spPr bwMode="auto">
            <a:xfrm>
              <a:off x="8942156" y="6741467"/>
              <a:ext cx="31171" cy="44022"/>
            </a:xfrm>
            <a:custGeom>
              <a:avLst/>
              <a:gdLst>
                <a:gd name="T0" fmla="*/ 2147483647 w 176"/>
                <a:gd name="T1" fmla="*/ 2147483647 h 250"/>
                <a:gd name="T2" fmla="*/ 2147483647 w 176"/>
                <a:gd name="T3" fmla="*/ 2147483647 h 250"/>
                <a:gd name="T4" fmla="*/ 2147483647 w 176"/>
                <a:gd name="T5" fmla="*/ 2147483647 h 250"/>
                <a:gd name="T6" fmla="*/ 2147483647 w 176"/>
                <a:gd name="T7" fmla="*/ 2147483647 h 250"/>
                <a:gd name="T8" fmla="*/ 2147483647 w 176"/>
                <a:gd name="T9" fmla="*/ 2147483647 h 250"/>
                <a:gd name="T10" fmla="*/ 2147483647 w 176"/>
                <a:gd name="T11" fmla="*/ 2147483647 h 250"/>
                <a:gd name="T12" fmla="*/ 2147483647 w 176"/>
                <a:gd name="T13" fmla="*/ 2147483647 h 250"/>
                <a:gd name="T14" fmla="*/ 2147483647 w 176"/>
                <a:gd name="T15" fmla="*/ 2147483647 h 250"/>
                <a:gd name="T16" fmla="*/ 2147483647 w 176"/>
                <a:gd name="T17" fmla="*/ 2147483647 h 250"/>
                <a:gd name="T18" fmla="*/ 2147483647 w 176"/>
                <a:gd name="T19" fmla="*/ 2147483647 h 250"/>
                <a:gd name="T20" fmla="*/ 2147483647 w 176"/>
                <a:gd name="T21" fmla="*/ 2147483647 h 250"/>
                <a:gd name="T22" fmla="*/ 2147483647 w 176"/>
                <a:gd name="T23" fmla="*/ 2147483647 h 250"/>
                <a:gd name="T24" fmla="*/ 2147483647 w 176"/>
                <a:gd name="T25" fmla="*/ 2147483647 h 250"/>
                <a:gd name="T26" fmla="*/ 2147483647 w 176"/>
                <a:gd name="T27" fmla="*/ 2147483647 h 250"/>
                <a:gd name="T28" fmla="*/ 0 w 176"/>
                <a:gd name="T29" fmla="*/ 2147483647 h 250"/>
                <a:gd name="T30" fmla="*/ 2147483647 w 176"/>
                <a:gd name="T31" fmla="*/ 2147483647 h 250"/>
                <a:gd name="T32" fmla="*/ 2147483647 w 176"/>
                <a:gd name="T33" fmla="*/ 2147483647 h 250"/>
                <a:gd name="T34" fmla="*/ 2147483647 w 176"/>
                <a:gd name="T35" fmla="*/ 2147483647 h 250"/>
                <a:gd name="T36" fmla="*/ 2147483647 w 176"/>
                <a:gd name="T37" fmla="*/ 0 h 250"/>
                <a:gd name="T38" fmla="*/ 2147483647 w 176"/>
                <a:gd name="T39" fmla="*/ 2147483647 h 250"/>
                <a:gd name="T40" fmla="*/ 2147483647 w 176"/>
                <a:gd name="T41" fmla="*/ 2147483647 h 250"/>
                <a:gd name="T42" fmla="*/ 2147483647 w 176"/>
                <a:gd name="T43" fmla="*/ 2147483647 h 250"/>
                <a:gd name="T44" fmla="*/ 2147483647 w 176"/>
                <a:gd name="T45" fmla="*/ 2147483647 h 250"/>
                <a:gd name="T46" fmla="*/ 2147483647 w 176"/>
                <a:gd name="T47" fmla="*/ 2147483647 h 250"/>
                <a:gd name="T48" fmla="*/ 2147483647 w 176"/>
                <a:gd name="T49" fmla="*/ 2147483647 h 250"/>
                <a:gd name="T50" fmla="*/ 2147483647 w 176"/>
                <a:gd name="T51" fmla="*/ 2147483647 h 250"/>
                <a:gd name="T52" fmla="*/ 2147483647 w 176"/>
                <a:gd name="T53" fmla="*/ 2147483647 h 250"/>
                <a:gd name="T54" fmla="*/ 2147483647 w 176"/>
                <a:gd name="T55" fmla="*/ 2147483647 h 250"/>
                <a:gd name="T56" fmla="*/ 2147483647 w 176"/>
                <a:gd name="T57" fmla="*/ 2147483647 h 250"/>
                <a:gd name="T58" fmla="*/ 2147483647 w 176"/>
                <a:gd name="T59" fmla="*/ 2147483647 h 250"/>
                <a:gd name="T60" fmla="*/ 2147483647 w 176"/>
                <a:gd name="T61" fmla="*/ 2147483647 h 250"/>
                <a:gd name="T62" fmla="*/ 2147483647 w 176"/>
                <a:gd name="T63" fmla="*/ 2147483647 h 250"/>
                <a:gd name="T64" fmla="*/ 2147483647 w 176"/>
                <a:gd name="T65" fmla="*/ 2147483647 h 250"/>
                <a:gd name="T66" fmla="*/ 2147483647 w 176"/>
                <a:gd name="T67" fmla="*/ 2147483647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250"/>
                <a:gd name="T104" fmla="*/ 176 w 176"/>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250">
                  <a:moveTo>
                    <a:pt x="58" y="146"/>
                  </a:moveTo>
                  <a:lnTo>
                    <a:pt x="58" y="146"/>
                  </a:lnTo>
                  <a:lnTo>
                    <a:pt x="60" y="160"/>
                  </a:lnTo>
                  <a:lnTo>
                    <a:pt x="64" y="172"/>
                  </a:lnTo>
                  <a:lnTo>
                    <a:pt x="68" y="182"/>
                  </a:lnTo>
                  <a:lnTo>
                    <a:pt x="74" y="190"/>
                  </a:lnTo>
                  <a:lnTo>
                    <a:pt x="82" y="196"/>
                  </a:lnTo>
                  <a:lnTo>
                    <a:pt x="90" y="200"/>
                  </a:lnTo>
                  <a:lnTo>
                    <a:pt x="100" y="202"/>
                  </a:lnTo>
                  <a:lnTo>
                    <a:pt x="112" y="204"/>
                  </a:lnTo>
                  <a:lnTo>
                    <a:pt x="124" y="202"/>
                  </a:lnTo>
                  <a:lnTo>
                    <a:pt x="136" y="200"/>
                  </a:lnTo>
                  <a:lnTo>
                    <a:pt x="156" y="194"/>
                  </a:lnTo>
                  <a:lnTo>
                    <a:pt x="164" y="238"/>
                  </a:lnTo>
                  <a:lnTo>
                    <a:pt x="152" y="242"/>
                  </a:lnTo>
                  <a:lnTo>
                    <a:pt x="136" y="246"/>
                  </a:lnTo>
                  <a:lnTo>
                    <a:pt x="118" y="248"/>
                  </a:lnTo>
                  <a:lnTo>
                    <a:pt x="100" y="250"/>
                  </a:lnTo>
                  <a:lnTo>
                    <a:pt x="78" y="248"/>
                  </a:lnTo>
                  <a:lnTo>
                    <a:pt x="58" y="242"/>
                  </a:lnTo>
                  <a:lnTo>
                    <a:pt x="40" y="232"/>
                  </a:lnTo>
                  <a:lnTo>
                    <a:pt x="26" y="218"/>
                  </a:lnTo>
                  <a:lnTo>
                    <a:pt x="14" y="200"/>
                  </a:lnTo>
                  <a:lnTo>
                    <a:pt x="6" y="180"/>
                  </a:lnTo>
                  <a:lnTo>
                    <a:pt x="2" y="156"/>
                  </a:lnTo>
                  <a:lnTo>
                    <a:pt x="0" y="130"/>
                  </a:lnTo>
                  <a:lnTo>
                    <a:pt x="2" y="102"/>
                  </a:lnTo>
                  <a:lnTo>
                    <a:pt x="8" y="76"/>
                  </a:lnTo>
                  <a:lnTo>
                    <a:pt x="16" y="54"/>
                  </a:lnTo>
                  <a:lnTo>
                    <a:pt x="28" y="36"/>
                  </a:lnTo>
                  <a:lnTo>
                    <a:pt x="42" y="20"/>
                  </a:lnTo>
                  <a:lnTo>
                    <a:pt x="58" y="10"/>
                  </a:lnTo>
                  <a:lnTo>
                    <a:pt x="76" y="4"/>
                  </a:lnTo>
                  <a:lnTo>
                    <a:pt x="94" y="0"/>
                  </a:lnTo>
                  <a:lnTo>
                    <a:pt x="112" y="2"/>
                  </a:lnTo>
                  <a:lnTo>
                    <a:pt x="130" y="8"/>
                  </a:lnTo>
                  <a:lnTo>
                    <a:pt x="142" y="18"/>
                  </a:lnTo>
                  <a:lnTo>
                    <a:pt x="154" y="32"/>
                  </a:lnTo>
                  <a:lnTo>
                    <a:pt x="164" y="48"/>
                  </a:lnTo>
                  <a:lnTo>
                    <a:pt x="170" y="66"/>
                  </a:lnTo>
                  <a:lnTo>
                    <a:pt x="174" y="88"/>
                  </a:lnTo>
                  <a:lnTo>
                    <a:pt x="176" y="114"/>
                  </a:lnTo>
                  <a:lnTo>
                    <a:pt x="174" y="134"/>
                  </a:lnTo>
                  <a:lnTo>
                    <a:pt x="174" y="146"/>
                  </a:lnTo>
                  <a:lnTo>
                    <a:pt x="58" y="146"/>
                  </a:lnTo>
                  <a:close/>
                  <a:moveTo>
                    <a:pt x="120" y="104"/>
                  </a:moveTo>
                  <a:lnTo>
                    <a:pt x="120" y="104"/>
                  </a:lnTo>
                  <a:lnTo>
                    <a:pt x="118" y="80"/>
                  </a:lnTo>
                  <a:lnTo>
                    <a:pt x="116" y="70"/>
                  </a:lnTo>
                  <a:lnTo>
                    <a:pt x="112" y="62"/>
                  </a:lnTo>
                  <a:lnTo>
                    <a:pt x="108" y="54"/>
                  </a:lnTo>
                  <a:lnTo>
                    <a:pt x="104" y="50"/>
                  </a:lnTo>
                  <a:lnTo>
                    <a:pt x="98" y="46"/>
                  </a:lnTo>
                  <a:lnTo>
                    <a:pt x="90" y="46"/>
                  </a:lnTo>
                  <a:lnTo>
                    <a:pt x="84" y="46"/>
                  </a:lnTo>
                  <a:lnTo>
                    <a:pt x="76" y="50"/>
                  </a:lnTo>
                  <a:lnTo>
                    <a:pt x="72" y="56"/>
                  </a:lnTo>
                  <a:lnTo>
                    <a:pt x="66" y="64"/>
                  </a:lnTo>
                  <a:lnTo>
                    <a:pt x="62" y="84"/>
                  </a:lnTo>
                  <a:lnTo>
                    <a:pt x="58" y="104"/>
                  </a:lnTo>
                  <a:lnTo>
                    <a:pt x="12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19469" name="Freeform 17"/>
            <p:cNvSpPr>
              <a:spLocks/>
            </p:cNvSpPr>
            <p:nvPr/>
          </p:nvSpPr>
          <p:spPr bwMode="auto">
            <a:xfrm>
              <a:off x="8904535" y="6528874"/>
              <a:ext cx="68791" cy="165350"/>
            </a:xfrm>
            <a:custGeom>
              <a:avLst/>
              <a:gdLst>
                <a:gd name="T0" fmla="*/ 0 w 386"/>
                <a:gd name="T1" fmla="*/ 0 h 920"/>
                <a:gd name="T2" fmla="*/ 2147483647 w 386"/>
                <a:gd name="T3" fmla="*/ 0 h 920"/>
                <a:gd name="T4" fmla="*/ 2147483647 w 386"/>
                <a:gd name="T5" fmla="*/ 2147483647 h 920"/>
                <a:gd name="T6" fmla="*/ 0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0" y="0"/>
                  </a:moveTo>
                  <a:lnTo>
                    <a:pt x="386" y="0"/>
                  </a:lnTo>
                  <a:lnTo>
                    <a:pt x="386" y="9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19470" name="Freeform 18"/>
            <p:cNvSpPr>
              <a:spLocks/>
            </p:cNvSpPr>
            <p:nvPr/>
          </p:nvSpPr>
          <p:spPr bwMode="auto">
            <a:xfrm>
              <a:off x="8786300" y="6528874"/>
              <a:ext cx="68791" cy="165350"/>
            </a:xfrm>
            <a:custGeom>
              <a:avLst/>
              <a:gdLst>
                <a:gd name="T0" fmla="*/ 2147483647 w 386"/>
                <a:gd name="T1" fmla="*/ 0 h 920"/>
                <a:gd name="T2" fmla="*/ 0 w 386"/>
                <a:gd name="T3" fmla="*/ 0 h 920"/>
                <a:gd name="T4" fmla="*/ 0 w 386"/>
                <a:gd name="T5" fmla="*/ 2147483647 h 920"/>
                <a:gd name="T6" fmla="*/ 2147483647 w 386"/>
                <a:gd name="T7" fmla="*/ 0 h 920"/>
                <a:gd name="T8" fmla="*/ 0 60000 65536"/>
                <a:gd name="T9" fmla="*/ 0 60000 65536"/>
                <a:gd name="T10" fmla="*/ 0 60000 65536"/>
                <a:gd name="T11" fmla="*/ 0 60000 65536"/>
                <a:gd name="T12" fmla="*/ 0 w 386"/>
                <a:gd name="T13" fmla="*/ 0 h 920"/>
                <a:gd name="T14" fmla="*/ 386 w 386"/>
                <a:gd name="T15" fmla="*/ 920 h 920"/>
              </a:gdLst>
              <a:ahLst/>
              <a:cxnLst>
                <a:cxn ang="T8">
                  <a:pos x="T0" y="T1"/>
                </a:cxn>
                <a:cxn ang="T9">
                  <a:pos x="T2" y="T3"/>
                </a:cxn>
                <a:cxn ang="T10">
                  <a:pos x="T4" y="T5"/>
                </a:cxn>
                <a:cxn ang="T11">
                  <a:pos x="T6" y="T7"/>
                </a:cxn>
              </a:cxnLst>
              <a:rect l="T12" t="T13" r="T14" b="T15"/>
              <a:pathLst>
                <a:path w="386" h="920">
                  <a:moveTo>
                    <a:pt x="386" y="0"/>
                  </a:moveTo>
                  <a:lnTo>
                    <a:pt x="0" y="0"/>
                  </a:lnTo>
                  <a:lnTo>
                    <a:pt x="0" y="920"/>
                  </a:lnTo>
                  <a:lnTo>
                    <a:pt x="3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19471" name="Freeform 19"/>
            <p:cNvSpPr>
              <a:spLocks/>
            </p:cNvSpPr>
            <p:nvPr/>
          </p:nvSpPr>
          <p:spPr bwMode="auto">
            <a:xfrm>
              <a:off x="8849717" y="6589001"/>
              <a:ext cx="74166" cy="105223"/>
            </a:xfrm>
            <a:custGeom>
              <a:avLst/>
              <a:gdLst>
                <a:gd name="T0" fmla="*/ 2147483647 w 416"/>
                <a:gd name="T1" fmla="*/ 0 h 582"/>
                <a:gd name="T2" fmla="*/ 2147483647 w 416"/>
                <a:gd name="T3" fmla="*/ 2147483647 h 582"/>
                <a:gd name="T4" fmla="*/ 2147483647 w 416"/>
                <a:gd name="T5" fmla="*/ 2147483647 h 582"/>
                <a:gd name="T6" fmla="*/ 2147483647 w 416"/>
                <a:gd name="T7" fmla="*/ 2147483647 h 582"/>
                <a:gd name="T8" fmla="*/ 0 w 416"/>
                <a:gd name="T9" fmla="*/ 2147483647 h 582"/>
                <a:gd name="T10" fmla="*/ 2147483647 w 416"/>
                <a:gd name="T11" fmla="*/ 0 h 582"/>
                <a:gd name="T12" fmla="*/ 0 60000 65536"/>
                <a:gd name="T13" fmla="*/ 0 60000 65536"/>
                <a:gd name="T14" fmla="*/ 0 60000 65536"/>
                <a:gd name="T15" fmla="*/ 0 60000 65536"/>
                <a:gd name="T16" fmla="*/ 0 60000 65536"/>
                <a:gd name="T17" fmla="*/ 0 60000 65536"/>
                <a:gd name="T18" fmla="*/ 0 w 416"/>
                <a:gd name="T19" fmla="*/ 0 h 582"/>
                <a:gd name="T20" fmla="*/ 416 w 416"/>
                <a:gd name="T21" fmla="*/ 582 h 582"/>
              </a:gdLst>
              <a:ahLst/>
              <a:cxnLst>
                <a:cxn ang="T12">
                  <a:pos x="T0" y="T1"/>
                </a:cxn>
                <a:cxn ang="T13">
                  <a:pos x="T2" y="T3"/>
                </a:cxn>
                <a:cxn ang="T14">
                  <a:pos x="T4" y="T5"/>
                </a:cxn>
                <a:cxn ang="T15">
                  <a:pos x="T6" y="T7"/>
                </a:cxn>
                <a:cxn ang="T16">
                  <a:pos x="T8" y="T9"/>
                </a:cxn>
                <a:cxn ang="T17">
                  <a:pos x="T10" y="T11"/>
                </a:cxn>
              </a:cxnLst>
              <a:rect l="T18" t="T19" r="T20" b="T21"/>
              <a:pathLst>
                <a:path w="416" h="582">
                  <a:moveTo>
                    <a:pt x="170" y="0"/>
                  </a:moveTo>
                  <a:lnTo>
                    <a:pt x="416" y="582"/>
                  </a:lnTo>
                  <a:lnTo>
                    <a:pt x="254" y="582"/>
                  </a:lnTo>
                  <a:lnTo>
                    <a:pt x="180" y="396"/>
                  </a:lnTo>
                  <a:lnTo>
                    <a:pt x="0" y="396"/>
                  </a:ln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sp>
          <p:nvSpPr>
            <p:cNvPr id="19472" name="Freeform 20"/>
            <p:cNvSpPr>
              <a:spLocks noEditPoints="1"/>
            </p:cNvSpPr>
            <p:nvPr/>
          </p:nvSpPr>
          <p:spPr bwMode="auto">
            <a:xfrm>
              <a:off x="8977626" y="6528874"/>
              <a:ext cx="12899" cy="12884"/>
            </a:xfrm>
            <a:custGeom>
              <a:avLst/>
              <a:gdLst>
                <a:gd name="T0" fmla="*/ 2147483647 w 72"/>
                <a:gd name="T1" fmla="*/ 0 h 72"/>
                <a:gd name="T2" fmla="*/ 2147483647 w 72"/>
                <a:gd name="T3" fmla="*/ 2147483647 h 72"/>
                <a:gd name="T4" fmla="*/ 2147483647 w 72"/>
                <a:gd name="T5" fmla="*/ 2147483647 h 72"/>
                <a:gd name="T6" fmla="*/ 2147483647 w 72"/>
                <a:gd name="T7" fmla="*/ 2147483647 h 72"/>
                <a:gd name="T8" fmla="*/ 2147483647 w 72"/>
                <a:gd name="T9" fmla="*/ 2147483647 h 72"/>
                <a:gd name="T10" fmla="*/ 2147483647 w 72"/>
                <a:gd name="T11" fmla="*/ 2147483647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0 w 72"/>
                <a:gd name="T27" fmla="*/ 2147483647 h 72"/>
                <a:gd name="T28" fmla="*/ 0 w 72"/>
                <a:gd name="T29" fmla="*/ 2147483647 h 72"/>
                <a:gd name="T30" fmla="*/ 2147483647 w 72"/>
                <a:gd name="T31" fmla="*/ 2147483647 h 72"/>
                <a:gd name="T32" fmla="*/ 2147483647 w 72"/>
                <a:gd name="T33" fmla="*/ 2147483647 h 72"/>
                <a:gd name="T34" fmla="*/ 2147483647 w 72"/>
                <a:gd name="T35" fmla="*/ 0 h 72"/>
                <a:gd name="T36" fmla="*/ 2147483647 w 72"/>
                <a:gd name="T37" fmla="*/ 0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2147483647 w 72"/>
                <a:gd name="T65" fmla="*/ 2147483647 h 72"/>
                <a:gd name="T66" fmla="*/ 2147483647 w 72"/>
                <a:gd name="T67" fmla="*/ 2147483647 h 72"/>
                <a:gd name="T68" fmla="*/ 2147483647 w 72"/>
                <a:gd name="T69" fmla="*/ 2147483647 h 72"/>
                <a:gd name="T70" fmla="*/ 2147483647 w 72"/>
                <a:gd name="T71" fmla="*/ 2147483647 h 72"/>
                <a:gd name="T72" fmla="*/ 2147483647 w 72"/>
                <a:gd name="T73" fmla="*/ 2147483647 h 72"/>
                <a:gd name="T74" fmla="*/ 2147483647 w 72"/>
                <a:gd name="T75" fmla="*/ 2147483647 h 72"/>
                <a:gd name="T76" fmla="*/ 2147483647 w 72"/>
                <a:gd name="T77" fmla="*/ 2147483647 h 72"/>
                <a:gd name="T78" fmla="*/ 2147483647 w 72"/>
                <a:gd name="T79" fmla="*/ 2147483647 h 72"/>
                <a:gd name="T80" fmla="*/ 2147483647 w 72"/>
                <a:gd name="T81" fmla="*/ 2147483647 h 72"/>
                <a:gd name="T82" fmla="*/ 2147483647 w 72"/>
                <a:gd name="T83" fmla="*/ 2147483647 h 72"/>
                <a:gd name="T84" fmla="*/ 2147483647 w 72"/>
                <a:gd name="T85" fmla="*/ 2147483647 h 72"/>
                <a:gd name="T86" fmla="*/ 2147483647 w 72"/>
                <a:gd name="T87" fmla="*/ 2147483647 h 72"/>
                <a:gd name="T88" fmla="*/ 2147483647 w 72"/>
                <a:gd name="T89" fmla="*/ 2147483647 h 72"/>
                <a:gd name="T90" fmla="*/ 2147483647 w 72"/>
                <a:gd name="T91" fmla="*/ 2147483647 h 72"/>
                <a:gd name="T92" fmla="*/ 2147483647 w 72"/>
                <a:gd name="T93" fmla="*/ 2147483647 h 72"/>
                <a:gd name="T94" fmla="*/ 2147483647 w 72"/>
                <a:gd name="T95" fmla="*/ 2147483647 h 72"/>
                <a:gd name="T96" fmla="*/ 2147483647 w 72"/>
                <a:gd name="T97" fmla="*/ 2147483647 h 72"/>
                <a:gd name="T98" fmla="*/ 2147483647 w 72"/>
                <a:gd name="T99" fmla="*/ 2147483647 h 72"/>
                <a:gd name="T100" fmla="*/ 2147483647 w 72"/>
                <a:gd name="T101" fmla="*/ 2147483647 h 72"/>
                <a:gd name="T102" fmla="*/ 2147483647 w 72"/>
                <a:gd name="T103" fmla="*/ 2147483647 h 72"/>
                <a:gd name="T104" fmla="*/ 2147483647 w 72"/>
                <a:gd name="T105" fmla="*/ 2147483647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2"/>
                <a:gd name="T160" fmla="*/ 0 h 72"/>
                <a:gd name="T161" fmla="*/ 72 w 7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2" h="72">
                  <a:moveTo>
                    <a:pt x="36" y="0"/>
                  </a:moveTo>
                  <a:lnTo>
                    <a:pt x="36" y="0"/>
                  </a:lnTo>
                  <a:lnTo>
                    <a:pt x="44" y="0"/>
                  </a:lnTo>
                  <a:lnTo>
                    <a:pt x="50" y="2"/>
                  </a:lnTo>
                  <a:lnTo>
                    <a:pt x="56" y="6"/>
                  </a:lnTo>
                  <a:lnTo>
                    <a:pt x="62" y="10"/>
                  </a:lnTo>
                  <a:lnTo>
                    <a:pt x="66" y="16"/>
                  </a:lnTo>
                  <a:lnTo>
                    <a:pt x="70" y="22"/>
                  </a:lnTo>
                  <a:lnTo>
                    <a:pt x="72" y="28"/>
                  </a:lnTo>
                  <a:lnTo>
                    <a:pt x="72" y="36"/>
                  </a:lnTo>
                  <a:lnTo>
                    <a:pt x="72" y="42"/>
                  </a:lnTo>
                  <a:lnTo>
                    <a:pt x="70" y="50"/>
                  </a:lnTo>
                  <a:lnTo>
                    <a:pt x="66" y="56"/>
                  </a:lnTo>
                  <a:lnTo>
                    <a:pt x="62" y="62"/>
                  </a:lnTo>
                  <a:lnTo>
                    <a:pt x="56" y="66"/>
                  </a:lnTo>
                  <a:lnTo>
                    <a:pt x="50" y="68"/>
                  </a:lnTo>
                  <a:lnTo>
                    <a:pt x="44" y="70"/>
                  </a:lnTo>
                  <a:lnTo>
                    <a:pt x="36" y="72"/>
                  </a:lnTo>
                  <a:lnTo>
                    <a:pt x="28" y="70"/>
                  </a:lnTo>
                  <a:lnTo>
                    <a:pt x="22" y="68"/>
                  </a:lnTo>
                  <a:lnTo>
                    <a:pt x="16" y="66"/>
                  </a:lnTo>
                  <a:lnTo>
                    <a:pt x="10" y="62"/>
                  </a:lnTo>
                  <a:lnTo>
                    <a:pt x="6" y="56"/>
                  </a:lnTo>
                  <a:lnTo>
                    <a:pt x="2" y="50"/>
                  </a:lnTo>
                  <a:lnTo>
                    <a:pt x="0" y="42"/>
                  </a:lnTo>
                  <a:lnTo>
                    <a:pt x="0" y="36"/>
                  </a:lnTo>
                  <a:lnTo>
                    <a:pt x="0" y="28"/>
                  </a:lnTo>
                  <a:lnTo>
                    <a:pt x="2" y="22"/>
                  </a:lnTo>
                  <a:lnTo>
                    <a:pt x="6" y="16"/>
                  </a:lnTo>
                  <a:lnTo>
                    <a:pt x="10" y="10"/>
                  </a:lnTo>
                  <a:lnTo>
                    <a:pt x="16" y="6"/>
                  </a:lnTo>
                  <a:lnTo>
                    <a:pt x="22" y="2"/>
                  </a:lnTo>
                  <a:lnTo>
                    <a:pt x="28" y="0"/>
                  </a:lnTo>
                  <a:lnTo>
                    <a:pt x="36" y="0"/>
                  </a:lnTo>
                  <a:close/>
                  <a:moveTo>
                    <a:pt x="36" y="6"/>
                  </a:moveTo>
                  <a:lnTo>
                    <a:pt x="36" y="6"/>
                  </a:lnTo>
                  <a:lnTo>
                    <a:pt x="30" y="6"/>
                  </a:lnTo>
                  <a:lnTo>
                    <a:pt x="26" y="8"/>
                  </a:lnTo>
                  <a:lnTo>
                    <a:pt x="16" y="14"/>
                  </a:lnTo>
                  <a:lnTo>
                    <a:pt x="10" y="24"/>
                  </a:lnTo>
                  <a:lnTo>
                    <a:pt x="8" y="36"/>
                  </a:lnTo>
                  <a:lnTo>
                    <a:pt x="10" y="48"/>
                  </a:lnTo>
                  <a:lnTo>
                    <a:pt x="16" y="56"/>
                  </a:lnTo>
                  <a:lnTo>
                    <a:pt x="26" y="64"/>
                  </a:lnTo>
                  <a:lnTo>
                    <a:pt x="30" y="64"/>
                  </a:lnTo>
                  <a:lnTo>
                    <a:pt x="36" y="66"/>
                  </a:lnTo>
                  <a:lnTo>
                    <a:pt x="42" y="66"/>
                  </a:lnTo>
                  <a:lnTo>
                    <a:pt x="48" y="64"/>
                  </a:lnTo>
                  <a:lnTo>
                    <a:pt x="56" y="56"/>
                  </a:lnTo>
                  <a:lnTo>
                    <a:pt x="62" y="48"/>
                  </a:lnTo>
                  <a:lnTo>
                    <a:pt x="64" y="36"/>
                  </a:lnTo>
                  <a:lnTo>
                    <a:pt x="62" y="24"/>
                  </a:lnTo>
                  <a:lnTo>
                    <a:pt x="56" y="14"/>
                  </a:lnTo>
                  <a:lnTo>
                    <a:pt x="48" y="8"/>
                  </a:lnTo>
                  <a:lnTo>
                    <a:pt x="42" y="6"/>
                  </a:lnTo>
                  <a:lnTo>
                    <a:pt x="36" y="6"/>
                  </a:lnTo>
                  <a:close/>
                  <a:moveTo>
                    <a:pt x="30" y="56"/>
                  </a:moveTo>
                  <a:lnTo>
                    <a:pt x="22" y="56"/>
                  </a:lnTo>
                  <a:lnTo>
                    <a:pt x="22" y="16"/>
                  </a:lnTo>
                  <a:lnTo>
                    <a:pt x="34" y="16"/>
                  </a:lnTo>
                  <a:lnTo>
                    <a:pt x="42" y="16"/>
                  </a:lnTo>
                  <a:lnTo>
                    <a:pt x="48" y="18"/>
                  </a:lnTo>
                  <a:lnTo>
                    <a:pt x="50" y="22"/>
                  </a:lnTo>
                  <a:lnTo>
                    <a:pt x="50" y="28"/>
                  </a:lnTo>
                  <a:lnTo>
                    <a:pt x="50" y="30"/>
                  </a:lnTo>
                  <a:lnTo>
                    <a:pt x="48" y="34"/>
                  </a:lnTo>
                  <a:lnTo>
                    <a:pt x="44" y="36"/>
                  </a:lnTo>
                  <a:lnTo>
                    <a:pt x="48" y="40"/>
                  </a:lnTo>
                  <a:lnTo>
                    <a:pt x="50" y="46"/>
                  </a:lnTo>
                  <a:lnTo>
                    <a:pt x="52" y="56"/>
                  </a:lnTo>
                  <a:lnTo>
                    <a:pt x="44" y="56"/>
                  </a:lnTo>
                  <a:lnTo>
                    <a:pt x="42" y="46"/>
                  </a:lnTo>
                  <a:lnTo>
                    <a:pt x="40" y="42"/>
                  </a:lnTo>
                  <a:lnTo>
                    <a:pt x="34" y="40"/>
                  </a:lnTo>
                  <a:lnTo>
                    <a:pt x="30" y="40"/>
                  </a:lnTo>
                  <a:lnTo>
                    <a:pt x="30" y="56"/>
                  </a:lnTo>
                  <a:close/>
                  <a:moveTo>
                    <a:pt x="30" y="34"/>
                  </a:moveTo>
                  <a:lnTo>
                    <a:pt x="34" y="34"/>
                  </a:lnTo>
                  <a:lnTo>
                    <a:pt x="40" y="32"/>
                  </a:lnTo>
                  <a:lnTo>
                    <a:pt x="42" y="30"/>
                  </a:lnTo>
                  <a:lnTo>
                    <a:pt x="44" y="28"/>
                  </a:lnTo>
                  <a:lnTo>
                    <a:pt x="44" y="26"/>
                  </a:lnTo>
                  <a:lnTo>
                    <a:pt x="42" y="22"/>
                  </a:lnTo>
                  <a:lnTo>
                    <a:pt x="38" y="22"/>
                  </a:lnTo>
                  <a:lnTo>
                    <a:pt x="34" y="20"/>
                  </a:lnTo>
                  <a:lnTo>
                    <a:pt x="30" y="22"/>
                  </a:lnTo>
                  <a:lnTo>
                    <a:pt x="3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mtClean="0">
                <a:solidFill>
                  <a:prstClr val="black"/>
                </a:solidFill>
                <a:latin typeface="Adobe Clean" charset="0"/>
                <a:ea typeface="ＭＳ Ｐゴシック" charset="0"/>
                <a:cs typeface="ＭＳ Ｐゴシック" charset="0"/>
              </a:endParaRPr>
            </a:p>
          </p:txBody>
        </p:sp>
      </p:grpSp>
      <p:sp>
        <p:nvSpPr>
          <p:cNvPr id="23" name="Date Placeholder 3"/>
          <p:cNvSpPr>
            <a:spLocks noGrp="1"/>
          </p:cNvSpPr>
          <p:nvPr>
            <p:ph type="dt" sz="half" idx="2"/>
          </p:nvPr>
        </p:nvSpPr>
        <p:spPr>
          <a:xfrm>
            <a:off x="5586545" y="6629401"/>
            <a:ext cx="1015735" cy="168275"/>
          </a:xfrm>
          <a:prstGeom prst="rect">
            <a:avLst/>
          </a:prstGeom>
        </p:spPr>
        <p:txBody>
          <a:bodyPr vert="horz" lIns="108829" tIns="54414" rIns="108829" bIns="54414" rtlCol="0" anchor="ctr"/>
          <a:lstStyle>
            <a:lvl1pPr algn="ctr" fontAlgn="auto">
              <a:spcBef>
                <a:spcPts val="0"/>
              </a:spcBef>
              <a:spcAft>
                <a:spcPts val="0"/>
              </a:spcAft>
              <a:defRPr sz="800">
                <a:solidFill>
                  <a:prstClr val="white"/>
                </a:solidFill>
                <a:latin typeface="Calibri"/>
                <a:ea typeface="+mn-ea"/>
                <a:cs typeface="+mn-cs"/>
              </a:defRPr>
            </a:lvl1pPr>
          </a:lstStyle>
          <a:p>
            <a:pPr>
              <a:defRPr/>
            </a:pPr>
            <a:fld id="{8AF43B8B-D78F-AA4C-BC3E-3AFF887ED714}" type="datetime1">
              <a:rPr lang="en-US"/>
              <a:pPr>
                <a:defRPr/>
              </a:pPr>
              <a:t>3/7/15</a:t>
            </a:fld>
            <a:endParaRPr lang="en-US" dirty="0"/>
          </a:p>
        </p:txBody>
      </p:sp>
      <p:sp>
        <p:nvSpPr>
          <p:cNvPr id="24" name="Slide Number Placeholder 5"/>
          <p:cNvSpPr>
            <a:spLocks noGrp="1"/>
          </p:cNvSpPr>
          <p:nvPr>
            <p:ph type="sldNum" sz="quarter" idx="4"/>
          </p:nvPr>
        </p:nvSpPr>
        <p:spPr>
          <a:xfrm>
            <a:off x="5586545" y="6477001"/>
            <a:ext cx="1015735" cy="168275"/>
          </a:xfrm>
          <a:prstGeom prst="rect">
            <a:avLst/>
          </a:prstGeom>
        </p:spPr>
        <p:txBody>
          <a:bodyPr vert="horz" lIns="108829" tIns="54414" rIns="108829" bIns="54414" rtlCol="0" anchor="ctr"/>
          <a:lstStyle>
            <a:lvl1pPr algn="ctr" fontAlgn="auto">
              <a:spcBef>
                <a:spcPts val="0"/>
              </a:spcBef>
              <a:spcAft>
                <a:spcPts val="0"/>
              </a:spcAft>
              <a:defRPr sz="800">
                <a:solidFill>
                  <a:prstClr val="white"/>
                </a:solidFill>
                <a:latin typeface="Calibri"/>
                <a:ea typeface="+mn-ea"/>
                <a:cs typeface="+mn-cs"/>
              </a:defRPr>
            </a:lvl1pPr>
          </a:lstStyle>
          <a:p>
            <a:pPr>
              <a:defRPr/>
            </a:pPr>
            <a:fld id="{9DF94B15-6921-1440-861A-9B6753967C90}" type="slidenum">
              <a:rPr lang="en-US"/>
              <a:pPr>
                <a:defRPr/>
              </a:pPr>
              <a:t>‹#›</a:t>
            </a:fld>
            <a:endParaRPr lang="en-US" dirty="0"/>
          </a:p>
        </p:txBody>
      </p:sp>
      <p:sp>
        <p:nvSpPr>
          <p:cNvPr id="25" name="Footer Placeholder 4"/>
          <p:cNvSpPr>
            <a:spLocks noGrp="1"/>
          </p:cNvSpPr>
          <p:nvPr>
            <p:ph type="ftr" sz="quarter" idx="3"/>
          </p:nvPr>
        </p:nvSpPr>
        <p:spPr>
          <a:xfrm>
            <a:off x="569236" y="6570664"/>
            <a:ext cx="4247043" cy="193675"/>
          </a:xfrm>
          <a:prstGeom prst="rect">
            <a:avLst/>
          </a:prstGeom>
        </p:spPr>
        <p:txBody>
          <a:bodyPr vert="horz" lIns="0" tIns="54414" rIns="108829" bIns="54414" rtlCol="0" anchor="ctr"/>
          <a:lstStyle>
            <a:lvl1pPr algn="l" fontAlgn="auto">
              <a:spcBef>
                <a:spcPts val="0"/>
              </a:spcBef>
              <a:spcAft>
                <a:spcPts val="0"/>
              </a:spcAft>
              <a:defRPr sz="700" b="0" i="0" u="none">
                <a:solidFill>
                  <a:srgbClr val="FFFFFF"/>
                </a:solidFill>
                <a:latin typeface="Adobe Clean"/>
                <a:ea typeface="+mn-ea"/>
                <a:cs typeface="Adobe Clean"/>
              </a:defRPr>
            </a:lvl1pPr>
          </a:lstStyle>
          <a:p>
            <a:pPr>
              <a:defRPr/>
            </a:pPr>
            <a:r>
              <a:rPr lang="en-US"/>
              <a:t>© 2012 Adobe Systems Incorporated. All Rights Reserved. Adobe Confidential</a:t>
            </a:r>
          </a:p>
        </p:txBody>
      </p:sp>
    </p:spTree>
    <p:extLst>
      <p:ext uri="{BB962C8B-B14F-4D97-AF65-F5344CB8AC3E}">
        <p14:creationId xmlns:p14="http://schemas.microsoft.com/office/powerpoint/2010/main" val="86959364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ransition xmlns:p14="http://schemas.microsoft.com/office/powerpoint/2010/main">
    <p:fade/>
  </p:transition>
  <p:timing>
    <p:tnLst>
      <p:par>
        <p:cTn xmlns:p14="http://schemas.microsoft.com/office/powerpoint/2010/main" id="1" dur="indefinite" restart="never" nodeType="tmRoot"/>
      </p:par>
    </p:tnLst>
  </p:timing>
  <p:hf hdr="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tif"/><Relationship Id="rId5" Type="http://schemas.openxmlformats.org/officeDocument/2006/relationships/image" Target="../media/image43.tif"/><Relationship Id="rId1" Type="http://schemas.openxmlformats.org/officeDocument/2006/relationships/slideLayout" Target="../slideLayouts/slideLayout14.xml"/><Relationship Id="rId2"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5" Type="http://schemas.openxmlformats.org/officeDocument/2006/relationships/image" Target="../media/image47.jpeg"/><Relationship Id="rId6" Type="http://schemas.openxmlformats.org/officeDocument/2006/relationships/image" Target="../media/image48.jpg"/><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mailto:Jlockman@adobe.com" TargetMode="External"/><Relationship Id="rId5" Type="http://schemas.openxmlformats.org/officeDocument/2006/relationships/hyperlink" Target="mailto:hermanl@ensemble.com" TargetMode="External"/><Relationship Id="rId6"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5" Type="http://schemas.openxmlformats.org/officeDocument/2006/relationships/image" Target="../media/image33.png"/><Relationship Id="rId16" Type="http://schemas.openxmlformats.org/officeDocument/2006/relationships/image" Target="../media/image34.png"/><Relationship Id="rId17" Type="http://schemas.openxmlformats.org/officeDocument/2006/relationships/image" Target="../media/image35.png"/><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1</a:t>
            </a:fld>
            <a:endParaRPr lang="en-US" dirty="0"/>
          </a:p>
        </p:txBody>
      </p:sp>
    </p:spTree>
    <p:extLst>
      <p:ext uri="{BB962C8B-B14F-4D97-AF65-F5344CB8AC3E}">
        <p14:creationId xmlns:p14="http://schemas.microsoft.com/office/powerpoint/2010/main" val="42024059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implement in AEM</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10</a:t>
            </a:fld>
            <a:endParaRPr lang="en-US" dirty="0"/>
          </a:p>
        </p:txBody>
      </p:sp>
      <p:sp>
        <p:nvSpPr>
          <p:cNvPr id="4" name="TextBox 3"/>
          <p:cNvSpPr txBox="1"/>
          <p:nvPr/>
        </p:nvSpPr>
        <p:spPr>
          <a:xfrm>
            <a:off x="304722" y="1016000"/>
            <a:ext cx="6091308" cy="3205493"/>
          </a:xfrm>
          <a:prstGeom prst="rect">
            <a:avLst/>
          </a:prstGeom>
          <a:noFill/>
        </p:spPr>
        <p:txBody>
          <a:bodyPr wrap="square" rtlCol="0">
            <a:spAutoFit/>
          </a:bodyPr>
          <a:lstStyle/>
          <a:p>
            <a:pPr>
              <a:lnSpc>
                <a:spcPct val="90000"/>
              </a:lnSpc>
              <a:spcBef>
                <a:spcPts val="600"/>
              </a:spcBef>
              <a:buClr>
                <a:srgbClr val="FFDD00"/>
              </a:buClr>
              <a:buSzPct val="100000"/>
              <a:defRPr/>
            </a:pPr>
            <a:r>
              <a:rPr lang="en-US" dirty="0" smtClean="0">
                <a:solidFill>
                  <a:prstClr val="white"/>
                </a:solidFill>
                <a:cs typeface="Adobe Clean"/>
              </a:rPr>
              <a:t>It’s just JS, so template is easy to manage</a:t>
            </a:r>
          </a:p>
          <a:p>
            <a:pPr marL="285750" indent="-285750">
              <a:lnSpc>
                <a:spcPct val="90000"/>
              </a:lnSpc>
              <a:spcBef>
                <a:spcPts val="600"/>
              </a:spcBef>
              <a:buClr>
                <a:srgbClr val="FFDD00"/>
              </a:buClr>
              <a:buSzPct val="100000"/>
              <a:buFont typeface="Arial"/>
              <a:buChar char="•"/>
              <a:defRPr/>
            </a:pPr>
            <a:r>
              <a:rPr lang="en-US" dirty="0" smtClean="0">
                <a:solidFill>
                  <a:prstClr val="white"/>
                </a:solidFill>
                <a:cs typeface="Adobe Clean"/>
              </a:rPr>
              <a:t>Ensure that you reference the library in your template</a:t>
            </a:r>
          </a:p>
          <a:p>
            <a:pPr marL="285750" indent="-285750">
              <a:lnSpc>
                <a:spcPct val="90000"/>
              </a:lnSpc>
              <a:spcBef>
                <a:spcPts val="600"/>
              </a:spcBef>
              <a:buClr>
                <a:srgbClr val="FFDD00"/>
              </a:buClr>
              <a:buSzPct val="100000"/>
              <a:buFont typeface="Arial"/>
              <a:buChar char="•"/>
              <a:defRPr/>
            </a:pPr>
            <a:r>
              <a:rPr lang="en-US" dirty="0">
                <a:solidFill>
                  <a:prstClr val="white"/>
                </a:solidFill>
                <a:cs typeface="Adobe Clean"/>
              </a:rPr>
              <a:t>Develop components that use the API</a:t>
            </a:r>
          </a:p>
          <a:p>
            <a:pPr marL="285750" indent="-285750">
              <a:lnSpc>
                <a:spcPct val="90000"/>
              </a:lnSpc>
              <a:spcBef>
                <a:spcPts val="600"/>
              </a:spcBef>
              <a:buClr>
                <a:srgbClr val="FFDD00"/>
              </a:buClr>
              <a:buSzPct val="100000"/>
              <a:buFont typeface="Arial"/>
              <a:buChar char="•"/>
              <a:defRPr/>
            </a:pPr>
            <a:r>
              <a:rPr lang="en-US" dirty="0" smtClean="0">
                <a:solidFill>
                  <a:prstClr val="white"/>
                </a:solidFill>
                <a:cs typeface="Adobe Clean"/>
              </a:rPr>
              <a:t>Include the JS file as part of your rollout</a:t>
            </a:r>
          </a:p>
          <a:p>
            <a:pPr marL="285750" indent="-285750">
              <a:lnSpc>
                <a:spcPct val="90000"/>
              </a:lnSpc>
              <a:spcBef>
                <a:spcPts val="600"/>
              </a:spcBef>
              <a:buClr>
                <a:srgbClr val="FFDD00"/>
              </a:buClr>
              <a:buSzPct val="100000"/>
              <a:buFont typeface="Arial"/>
              <a:buChar char="•"/>
              <a:defRPr/>
            </a:pPr>
            <a:r>
              <a:rPr lang="en-US" dirty="0" smtClean="0">
                <a:solidFill>
                  <a:prstClr val="white"/>
                </a:solidFill>
                <a:cs typeface="Adobe Clean"/>
              </a:rPr>
              <a:t>Publish to Publish instance for public access</a:t>
            </a:r>
          </a:p>
          <a:p>
            <a:pPr marL="285750" indent="-285750">
              <a:lnSpc>
                <a:spcPct val="90000"/>
              </a:lnSpc>
              <a:spcBef>
                <a:spcPts val="600"/>
              </a:spcBef>
              <a:buClr>
                <a:srgbClr val="FFDD00"/>
              </a:buClr>
              <a:buSzPct val="100000"/>
              <a:buFont typeface="Arial"/>
              <a:buChar char="•"/>
              <a:defRPr/>
            </a:pPr>
            <a:endParaRPr lang="en-US" dirty="0">
              <a:solidFill>
                <a:prstClr val="white"/>
              </a:solidFill>
              <a:cs typeface="Adobe Clean"/>
            </a:endParaRPr>
          </a:p>
          <a:p>
            <a:pPr>
              <a:lnSpc>
                <a:spcPct val="90000"/>
              </a:lnSpc>
              <a:spcBef>
                <a:spcPts val="600"/>
              </a:spcBef>
              <a:buClr>
                <a:srgbClr val="FFDD00"/>
              </a:buClr>
              <a:buSzPct val="100000"/>
              <a:defRPr/>
            </a:pPr>
            <a:r>
              <a:rPr lang="en-US" dirty="0" smtClean="0">
                <a:solidFill>
                  <a:prstClr val="white"/>
                </a:solidFill>
                <a:cs typeface="Adobe Clean"/>
              </a:rPr>
              <a:t>For App Builder, two strategies:</a:t>
            </a:r>
          </a:p>
          <a:p>
            <a:pPr marL="285750" indent="-285750">
              <a:lnSpc>
                <a:spcPct val="90000"/>
              </a:lnSpc>
              <a:spcBef>
                <a:spcPts val="600"/>
              </a:spcBef>
              <a:buClr>
                <a:srgbClr val="FFDD00"/>
              </a:buClr>
              <a:buSzPct val="100000"/>
              <a:buFont typeface="Arial"/>
              <a:buChar char="•"/>
              <a:defRPr/>
            </a:pPr>
            <a:r>
              <a:rPr lang="en-US" dirty="0" smtClean="0">
                <a:solidFill>
                  <a:prstClr val="white"/>
                </a:solidFill>
                <a:cs typeface="Adobe Clean"/>
              </a:rPr>
              <a:t>include index that refers Viewer to your Publish instance</a:t>
            </a:r>
          </a:p>
          <a:p>
            <a:pPr marL="285750" indent="-285750">
              <a:lnSpc>
                <a:spcPct val="90000"/>
              </a:lnSpc>
              <a:spcBef>
                <a:spcPts val="600"/>
              </a:spcBef>
              <a:buClr>
                <a:srgbClr val="FFDD00"/>
              </a:buClr>
              <a:buSzPct val="100000"/>
              <a:buFont typeface="Arial"/>
              <a:buChar char="•"/>
              <a:defRPr/>
            </a:pPr>
            <a:r>
              <a:rPr lang="en-US" dirty="0" smtClean="0">
                <a:solidFill>
                  <a:prstClr val="white"/>
                </a:solidFill>
                <a:cs typeface="Adobe Clean"/>
              </a:rPr>
              <a:t>Package published code and save as .zip for embedding in App for offline use</a:t>
            </a:r>
            <a:endParaRPr lang="en-US" dirty="0">
              <a:solidFill>
                <a:prstClr val="white"/>
              </a:solidFill>
              <a:cs typeface="Adobe Clean"/>
            </a:endParaRPr>
          </a:p>
        </p:txBody>
      </p:sp>
    </p:spTree>
    <p:extLst>
      <p:ext uri="{BB962C8B-B14F-4D97-AF65-F5344CB8AC3E}">
        <p14:creationId xmlns:p14="http://schemas.microsoft.com/office/powerpoint/2010/main" val="109211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11</a:t>
            </a:fld>
            <a:endParaRPr lang="en-US" dirty="0"/>
          </a:p>
        </p:txBody>
      </p:sp>
      <p:sp>
        <p:nvSpPr>
          <p:cNvPr id="3" name="Title 2"/>
          <p:cNvSpPr>
            <a:spLocks noGrp="1"/>
          </p:cNvSpPr>
          <p:nvPr>
            <p:ph type="title"/>
          </p:nvPr>
        </p:nvSpPr>
        <p:spPr/>
        <p:txBody>
          <a:bodyPr/>
          <a:lstStyle/>
          <a:p>
            <a:r>
              <a:rPr lang="en-US" dirty="0" smtClean="0"/>
              <a:t>Foundations</a:t>
            </a:r>
            <a:endParaRPr lang="en-US" dirty="0"/>
          </a:p>
        </p:txBody>
      </p:sp>
      <p:sp>
        <p:nvSpPr>
          <p:cNvPr id="4" name="Rectangle 3"/>
          <p:cNvSpPr/>
          <p:nvPr/>
        </p:nvSpPr>
        <p:spPr>
          <a:xfrm>
            <a:off x="444843" y="1072360"/>
            <a:ext cx="3582644" cy="4636462"/>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12915" y="1072360"/>
            <a:ext cx="3582644" cy="463646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80988" y="1072360"/>
            <a:ext cx="3582644" cy="4636462"/>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p:cNvSpPr>
            <a:spLocks noChangeArrowheads="1"/>
          </p:cNvSpPr>
          <p:nvPr/>
        </p:nvSpPr>
        <p:spPr bwMode="gray">
          <a:xfrm>
            <a:off x="444843"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latin typeface="Adobe Clean Light" pitchFamily="34" charset="0"/>
                <a:cs typeface="Arial" pitchFamily="34" charset="0"/>
              </a:rPr>
              <a:t>DPS Library APIs</a:t>
            </a:r>
            <a:endParaRPr lang="en-US" sz="2800" noProof="1">
              <a:latin typeface="Adobe Clean Light" pitchFamily="34" charset="0"/>
              <a:cs typeface="Arial" pitchFamily="34" charset="0"/>
            </a:endParaRPr>
          </a:p>
        </p:txBody>
      </p:sp>
      <p:sp>
        <p:nvSpPr>
          <p:cNvPr id="8" name="Rectangle 7"/>
          <p:cNvSpPr/>
          <p:nvPr/>
        </p:nvSpPr>
        <p:spPr>
          <a:xfrm>
            <a:off x="1733736" y="1637694"/>
            <a:ext cx="1004859" cy="1862048"/>
          </a:xfrm>
          <a:prstGeom prst="rect">
            <a:avLst/>
          </a:prstGeom>
        </p:spPr>
        <p:txBody>
          <a:bodyPr wrap="none">
            <a:spAutoFit/>
          </a:bodyPr>
          <a:lstStyle/>
          <a:p>
            <a:pPr algn="ctr">
              <a:spcAft>
                <a:spcPct val="20000"/>
              </a:spcAft>
            </a:pPr>
            <a:r>
              <a:rPr lang="en-US" sz="11500" noProof="1">
                <a:latin typeface="Adobe Clean SemiLight"/>
                <a:cs typeface="Adobe Clean SemiLight"/>
              </a:rPr>
              <a:t>1</a:t>
            </a:r>
          </a:p>
        </p:txBody>
      </p:sp>
      <p:sp>
        <p:nvSpPr>
          <p:cNvPr id="9" name="Rectangle 5"/>
          <p:cNvSpPr>
            <a:spLocks noChangeArrowheads="1"/>
          </p:cNvSpPr>
          <p:nvPr/>
        </p:nvSpPr>
        <p:spPr bwMode="gray">
          <a:xfrm>
            <a:off x="4303090"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latin typeface="Adobe Clean Light" pitchFamily="34" charset="0"/>
                <a:cs typeface="Arial" pitchFamily="34" charset="0"/>
              </a:rPr>
              <a:t>DPS Entitlement APIs</a:t>
            </a:r>
          </a:p>
        </p:txBody>
      </p:sp>
      <p:sp>
        <p:nvSpPr>
          <p:cNvPr id="10" name="Rectangle 9"/>
          <p:cNvSpPr/>
          <p:nvPr/>
        </p:nvSpPr>
        <p:spPr>
          <a:xfrm>
            <a:off x="5591983" y="1637694"/>
            <a:ext cx="1004859" cy="1862048"/>
          </a:xfrm>
          <a:prstGeom prst="rect">
            <a:avLst/>
          </a:prstGeom>
        </p:spPr>
        <p:txBody>
          <a:bodyPr wrap="none">
            <a:spAutoFit/>
          </a:bodyPr>
          <a:lstStyle/>
          <a:p>
            <a:pPr algn="ctr">
              <a:spcAft>
                <a:spcPct val="20000"/>
              </a:spcAft>
            </a:pPr>
            <a:r>
              <a:rPr lang="en-US" sz="11500" noProof="1" smtClean="0">
                <a:solidFill>
                  <a:srgbClr val="2639BA"/>
                </a:solidFill>
                <a:latin typeface="Adobe Clean SemiLight"/>
                <a:cs typeface="Adobe Clean SemiLight"/>
              </a:rPr>
              <a:t>2</a:t>
            </a:r>
            <a:endParaRPr lang="en-US" sz="11500" noProof="1">
              <a:solidFill>
                <a:srgbClr val="2639BA"/>
              </a:solidFill>
              <a:latin typeface="Adobe Clean SemiLight"/>
              <a:cs typeface="Adobe Clean SemiLight"/>
            </a:endParaRPr>
          </a:p>
        </p:txBody>
      </p:sp>
      <p:sp>
        <p:nvSpPr>
          <p:cNvPr id="11" name="Rectangle 5"/>
          <p:cNvSpPr>
            <a:spLocks noChangeArrowheads="1"/>
          </p:cNvSpPr>
          <p:nvPr/>
        </p:nvSpPr>
        <p:spPr bwMode="gray">
          <a:xfrm>
            <a:off x="8180987"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latin typeface="Adobe Clean Light" pitchFamily="34" charset="0"/>
                <a:cs typeface="Arial" pitchFamily="34" charset="0"/>
              </a:rPr>
              <a:t>Functional </a:t>
            </a:r>
            <a:r>
              <a:rPr lang="en-US" sz="2800" noProof="1" smtClean="0">
                <a:latin typeface="Adobe Clean Light" pitchFamily="34" charset="0"/>
                <a:cs typeface="Arial" pitchFamily="34" charset="0"/>
              </a:rPr>
              <a:t>storefront</a:t>
            </a:r>
            <a:endParaRPr lang="en-US" sz="2800" noProof="1">
              <a:latin typeface="Adobe Clean Light" pitchFamily="34" charset="0"/>
              <a:cs typeface="Arial" pitchFamily="34" charset="0"/>
            </a:endParaRPr>
          </a:p>
        </p:txBody>
      </p:sp>
      <p:sp>
        <p:nvSpPr>
          <p:cNvPr id="12" name="Rectangle 11"/>
          <p:cNvSpPr/>
          <p:nvPr/>
        </p:nvSpPr>
        <p:spPr>
          <a:xfrm>
            <a:off x="9469880" y="1637694"/>
            <a:ext cx="1004859" cy="1862048"/>
          </a:xfrm>
          <a:prstGeom prst="rect">
            <a:avLst/>
          </a:prstGeom>
        </p:spPr>
        <p:txBody>
          <a:bodyPr wrap="none">
            <a:spAutoFit/>
          </a:bodyPr>
          <a:lstStyle/>
          <a:p>
            <a:pPr algn="ctr">
              <a:spcAft>
                <a:spcPct val="20000"/>
              </a:spcAft>
            </a:pPr>
            <a:r>
              <a:rPr lang="en-US" sz="11500" noProof="1" smtClean="0">
                <a:solidFill>
                  <a:srgbClr val="000000"/>
                </a:solidFill>
                <a:latin typeface="Adobe Clean SemiLight"/>
                <a:cs typeface="Adobe Clean SemiLight"/>
              </a:rPr>
              <a:t>3</a:t>
            </a:r>
            <a:endParaRPr lang="en-US" sz="11500" noProof="1">
              <a:solidFill>
                <a:srgbClr val="000000"/>
              </a:solidFill>
              <a:latin typeface="Adobe Clean SemiLight"/>
              <a:cs typeface="Adobe Clean SemiLight"/>
            </a:endParaRPr>
          </a:p>
        </p:txBody>
      </p:sp>
      <p:sp>
        <p:nvSpPr>
          <p:cNvPr id="13" name="Rectangle 12"/>
          <p:cNvSpPr/>
          <p:nvPr/>
        </p:nvSpPr>
        <p:spPr>
          <a:xfrm>
            <a:off x="10258641" y="6003709"/>
            <a:ext cx="1762021" cy="369332"/>
          </a:xfrm>
          <a:prstGeom prst="rect">
            <a:avLst/>
          </a:prstGeom>
          <a:solidFill>
            <a:schemeClr val="bg1">
              <a:alpha val="57000"/>
            </a:schemeClr>
          </a:solidFill>
        </p:spPr>
        <p:txBody>
          <a:bodyPr wrap="none">
            <a:spAutoFit/>
          </a:bodyPr>
          <a:lstStyle/>
          <a:p>
            <a:r>
              <a:rPr lang="en-US" b="1" dirty="0"/>
              <a:t>#</a:t>
            </a:r>
            <a:r>
              <a:rPr lang="en-US" b="1" dirty="0" err="1"/>
              <a:t>AdobeSummit</a:t>
            </a:r>
            <a:endParaRPr lang="en-US" dirty="0"/>
          </a:p>
        </p:txBody>
      </p:sp>
    </p:spTree>
    <p:extLst>
      <p:ext uri="{BB962C8B-B14F-4D97-AF65-F5344CB8AC3E}">
        <p14:creationId xmlns:p14="http://schemas.microsoft.com/office/powerpoint/2010/main" val="28186309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Behind the scenes</a:t>
            </a:r>
            <a:endParaRPr lang="en-US" dirty="0"/>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12</a:t>
            </a:fld>
            <a:endParaRPr lang="en-US" dirty="0"/>
          </a:p>
        </p:txBody>
      </p:sp>
      <p:pic>
        <p:nvPicPr>
          <p:cNvPr id="4" name="Picture 14" descr="DPS and MDM Slide_DPS and MDM No RD.png"/>
          <p:cNvPicPr>
            <a:picLocks noChangeAspect="1"/>
          </p:cNvPicPr>
          <p:nvPr/>
        </p:nvPicPr>
        <p:blipFill>
          <a:blip r:embed="rId2">
            <a:extLst>
              <a:ext uri="{28A0092B-C50C-407E-A947-70E740481C1C}">
                <a14:useLocalDpi xmlns:a14="http://schemas.microsoft.com/office/drawing/2010/main" val="0"/>
              </a:ext>
            </a:extLst>
          </a:blip>
          <a:srcRect t="7568" b="5115"/>
          <a:stretch>
            <a:fillRect/>
          </a:stretch>
        </p:blipFill>
        <p:spPr bwMode="auto">
          <a:xfrm>
            <a:off x="1848068" y="781050"/>
            <a:ext cx="8696325" cy="56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9685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DPS Entitlement APIs</a:t>
            </a:r>
            <a:endParaRPr lang="en-US" dirty="0"/>
          </a:p>
        </p:txBody>
      </p:sp>
      <p:sp>
        <p:nvSpPr>
          <p:cNvPr id="7" name="Slide Number Placeholder 6"/>
          <p:cNvSpPr>
            <a:spLocks noGrp="1"/>
          </p:cNvSpPr>
          <p:nvPr>
            <p:ph type="sldNum" sz="quarter" idx="12"/>
          </p:nvPr>
        </p:nvSpPr>
        <p:spPr/>
        <p:txBody>
          <a:bodyPr/>
          <a:lstStyle/>
          <a:p>
            <a:pPr algn="ctr"/>
            <a:fld id="{90156F56-D5AE-4C6F-B826-C69D1BC521BB}" type="slidenum">
              <a:rPr lang="en-US" smtClean="0"/>
              <a:pPr algn="ctr"/>
              <a:t>13</a:t>
            </a:fld>
            <a:endParaRPr lang="en-US" dirty="0"/>
          </a:p>
        </p:txBody>
      </p:sp>
      <p:sp>
        <p:nvSpPr>
          <p:cNvPr id="4" name="TextBox 3"/>
          <p:cNvSpPr txBox="1"/>
          <p:nvPr/>
        </p:nvSpPr>
        <p:spPr>
          <a:xfrm>
            <a:off x="304722" y="1016000"/>
            <a:ext cx="7276682" cy="4107278"/>
          </a:xfrm>
          <a:prstGeom prst="rect">
            <a:avLst/>
          </a:prstGeom>
          <a:noFill/>
        </p:spPr>
        <p:txBody>
          <a:bodyPr wrap="square" rtlCol="0">
            <a:spAutoFit/>
          </a:bodyPr>
          <a:lstStyle/>
          <a:p>
            <a:pPr>
              <a:lnSpc>
                <a:spcPct val="90000"/>
              </a:lnSpc>
              <a:spcBef>
                <a:spcPts val="600"/>
              </a:spcBef>
              <a:buClr>
                <a:srgbClr val="FFDD00"/>
              </a:buClr>
              <a:buSzPct val="100000"/>
              <a:defRPr/>
            </a:pPr>
            <a:r>
              <a:rPr lang="en-US" dirty="0" smtClean="0">
                <a:solidFill>
                  <a:prstClr val="white"/>
                </a:solidFill>
                <a:cs typeface="Adobe Clean"/>
              </a:rPr>
              <a:t>Three RESTful APIs to implement in AEM</a:t>
            </a:r>
          </a:p>
          <a:p>
            <a:pPr lvl="1">
              <a:lnSpc>
                <a:spcPct val="90000"/>
              </a:lnSpc>
              <a:spcBef>
                <a:spcPts val="600"/>
              </a:spcBef>
              <a:buClr>
                <a:srgbClr val="FFDD00"/>
              </a:buClr>
              <a:buSzPct val="100000"/>
              <a:defRPr/>
            </a:pPr>
            <a:r>
              <a:rPr lang="en-US" dirty="0" smtClean="0">
                <a:solidFill>
                  <a:prstClr val="white"/>
                </a:solidFill>
                <a:cs typeface="Adobe Clean"/>
              </a:rPr>
              <a:t>/</a:t>
            </a:r>
            <a:r>
              <a:rPr lang="en-US" dirty="0" err="1" smtClean="0">
                <a:solidFill>
                  <a:prstClr val="white"/>
                </a:solidFill>
                <a:cs typeface="Adobe Clean"/>
              </a:rPr>
              <a:t>SignInWithCredentials</a:t>
            </a:r>
            <a:endParaRPr lang="en-US" dirty="0" smtClean="0">
              <a:solidFill>
                <a:prstClr val="white"/>
              </a:solidFill>
              <a:cs typeface="Adobe Clean"/>
            </a:endParaRPr>
          </a:p>
          <a:p>
            <a:pPr lvl="1">
              <a:lnSpc>
                <a:spcPct val="90000"/>
              </a:lnSpc>
              <a:spcBef>
                <a:spcPts val="600"/>
              </a:spcBef>
              <a:buClr>
                <a:srgbClr val="FFDD00"/>
              </a:buClr>
              <a:buSzPct val="100000"/>
              <a:defRPr/>
            </a:pPr>
            <a:r>
              <a:rPr lang="en-US" dirty="0" smtClean="0">
                <a:solidFill>
                  <a:prstClr val="white"/>
                </a:solidFill>
                <a:cs typeface="Adobe Clean"/>
              </a:rPr>
              <a:t>/</a:t>
            </a:r>
            <a:r>
              <a:rPr lang="en-US" dirty="0" err="1" smtClean="0">
                <a:solidFill>
                  <a:prstClr val="white"/>
                </a:solidFill>
                <a:cs typeface="Adobe Clean"/>
              </a:rPr>
              <a:t>RenewAuthToken</a:t>
            </a:r>
            <a:endParaRPr lang="en-US" dirty="0" smtClean="0">
              <a:solidFill>
                <a:prstClr val="white"/>
              </a:solidFill>
              <a:cs typeface="Adobe Clean"/>
            </a:endParaRPr>
          </a:p>
          <a:p>
            <a:pPr lvl="1">
              <a:lnSpc>
                <a:spcPct val="90000"/>
              </a:lnSpc>
              <a:spcBef>
                <a:spcPts val="600"/>
              </a:spcBef>
              <a:buClr>
                <a:srgbClr val="FFDD00"/>
              </a:buClr>
              <a:buSzPct val="100000"/>
              <a:defRPr/>
            </a:pPr>
            <a:r>
              <a:rPr lang="en-US" dirty="0" smtClean="0">
                <a:solidFill>
                  <a:prstClr val="white"/>
                </a:solidFill>
                <a:cs typeface="Adobe Clean"/>
              </a:rPr>
              <a:t>/entitlements</a:t>
            </a:r>
          </a:p>
          <a:p>
            <a:pPr>
              <a:lnSpc>
                <a:spcPct val="90000"/>
              </a:lnSpc>
              <a:spcBef>
                <a:spcPts val="600"/>
              </a:spcBef>
              <a:buClr>
                <a:srgbClr val="FFDD00"/>
              </a:buClr>
              <a:buSzPct val="100000"/>
              <a:defRPr/>
            </a:pPr>
            <a:endParaRPr lang="en-US" dirty="0" smtClean="0">
              <a:solidFill>
                <a:prstClr val="white"/>
              </a:solidFill>
              <a:cs typeface="Adobe Clean"/>
            </a:endParaRPr>
          </a:p>
          <a:p>
            <a:pPr>
              <a:lnSpc>
                <a:spcPct val="90000"/>
              </a:lnSpc>
              <a:spcBef>
                <a:spcPts val="600"/>
              </a:spcBef>
              <a:buClr>
                <a:srgbClr val="FFDD00"/>
              </a:buClr>
              <a:buSzPct val="100000"/>
              <a:defRPr/>
            </a:pPr>
            <a:endParaRPr lang="en-US" dirty="0" smtClean="0">
              <a:solidFill>
                <a:prstClr val="white"/>
              </a:solidFill>
              <a:cs typeface="Adobe Clean"/>
            </a:endParaRPr>
          </a:p>
          <a:p>
            <a:pPr>
              <a:lnSpc>
                <a:spcPct val="90000"/>
              </a:lnSpc>
              <a:spcBef>
                <a:spcPts val="600"/>
              </a:spcBef>
              <a:buClr>
                <a:srgbClr val="FFDD00"/>
              </a:buClr>
              <a:buSzPct val="100000"/>
              <a:defRPr/>
            </a:pPr>
            <a:r>
              <a:rPr lang="en-US" dirty="0" smtClean="0">
                <a:solidFill>
                  <a:prstClr val="white"/>
                </a:solidFill>
                <a:cs typeface="Adobe Clean"/>
              </a:rPr>
              <a:t>API Documentation</a:t>
            </a:r>
            <a:endParaRPr lang="en-US" dirty="0">
              <a:solidFill>
                <a:prstClr val="white"/>
              </a:solidFill>
              <a:cs typeface="Adobe Clean"/>
            </a:endParaRPr>
          </a:p>
          <a:p>
            <a:pPr>
              <a:lnSpc>
                <a:spcPct val="90000"/>
              </a:lnSpc>
              <a:spcBef>
                <a:spcPts val="600"/>
              </a:spcBef>
              <a:buClr>
                <a:srgbClr val="FFDD00"/>
              </a:buClr>
              <a:buSzPct val="100000"/>
              <a:defRPr/>
            </a:pPr>
            <a:r>
              <a:rPr lang="en-US" dirty="0">
                <a:solidFill>
                  <a:prstClr val="white"/>
                </a:solidFill>
                <a:cs typeface="Adobe Clean"/>
              </a:rPr>
              <a:t>http://</a:t>
            </a:r>
            <a:r>
              <a:rPr lang="en-US" dirty="0" err="1">
                <a:solidFill>
                  <a:prstClr val="white"/>
                </a:solidFill>
                <a:cs typeface="Adobe Clean"/>
              </a:rPr>
              <a:t>download.macromedia.com</a:t>
            </a:r>
            <a:r>
              <a:rPr lang="en-US" dirty="0">
                <a:solidFill>
                  <a:prstClr val="white"/>
                </a:solidFill>
                <a:cs typeface="Adobe Clean"/>
              </a:rPr>
              <a:t>/pub/developer/</a:t>
            </a:r>
            <a:r>
              <a:rPr lang="en-US" dirty="0" err="1">
                <a:solidFill>
                  <a:prstClr val="white"/>
                </a:solidFill>
                <a:cs typeface="Adobe Clean"/>
              </a:rPr>
              <a:t>dps</a:t>
            </a:r>
            <a:r>
              <a:rPr lang="en-US" dirty="0">
                <a:solidFill>
                  <a:prstClr val="white"/>
                </a:solidFill>
                <a:cs typeface="Adobe Clean"/>
              </a:rPr>
              <a:t>/entitlement/direct-entitlement-</a:t>
            </a:r>
            <a:r>
              <a:rPr lang="en-US" dirty="0" err="1" smtClean="0">
                <a:solidFill>
                  <a:prstClr val="white"/>
                </a:solidFill>
                <a:cs typeface="Adobe Clean"/>
              </a:rPr>
              <a:t>api.pdf</a:t>
            </a:r>
            <a:endParaRPr lang="en-US" dirty="0" smtClean="0">
              <a:solidFill>
                <a:prstClr val="white"/>
              </a:solidFill>
              <a:cs typeface="Adobe Clean"/>
            </a:endParaRPr>
          </a:p>
          <a:p>
            <a:pPr>
              <a:lnSpc>
                <a:spcPct val="90000"/>
              </a:lnSpc>
              <a:spcBef>
                <a:spcPts val="600"/>
              </a:spcBef>
              <a:buClr>
                <a:srgbClr val="FFDD00"/>
              </a:buClr>
              <a:buSzPct val="100000"/>
              <a:defRPr/>
            </a:pPr>
            <a:endParaRPr lang="en-US" dirty="0" smtClean="0">
              <a:solidFill>
                <a:prstClr val="white"/>
              </a:solidFill>
              <a:cs typeface="Adobe Clean"/>
            </a:endParaRPr>
          </a:p>
          <a:p>
            <a:pPr>
              <a:lnSpc>
                <a:spcPct val="90000"/>
              </a:lnSpc>
              <a:spcBef>
                <a:spcPts val="600"/>
              </a:spcBef>
              <a:buClr>
                <a:srgbClr val="FFDD00"/>
              </a:buClr>
              <a:buSzPct val="100000"/>
              <a:defRPr/>
            </a:pPr>
            <a:r>
              <a:rPr lang="en-US" dirty="0" smtClean="0">
                <a:solidFill>
                  <a:prstClr val="white"/>
                </a:solidFill>
                <a:cs typeface="Adobe Clean"/>
              </a:rPr>
              <a:t>Entitlement White Paper</a:t>
            </a:r>
            <a:endParaRPr lang="en-US" dirty="0">
              <a:solidFill>
                <a:prstClr val="white"/>
              </a:solidFill>
              <a:cs typeface="Adobe Clean"/>
            </a:endParaRPr>
          </a:p>
          <a:p>
            <a:pPr>
              <a:lnSpc>
                <a:spcPct val="90000"/>
              </a:lnSpc>
              <a:spcBef>
                <a:spcPts val="600"/>
              </a:spcBef>
              <a:buClr>
                <a:srgbClr val="FFDD00"/>
              </a:buClr>
              <a:buSzPct val="100000"/>
              <a:defRPr/>
            </a:pPr>
            <a:r>
              <a:rPr lang="en-US" dirty="0">
                <a:solidFill>
                  <a:prstClr val="white"/>
                </a:solidFill>
                <a:cs typeface="Adobe Clean"/>
              </a:rPr>
              <a:t>http://</a:t>
            </a:r>
            <a:r>
              <a:rPr lang="en-US" dirty="0" err="1">
                <a:solidFill>
                  <a:prstClr val="white"/>
                </a:solidFill>
                <a:cs typeface="Adobe Clean"/>
              </a:rPr>
              <a:t>wwwimages.adobe.com</a:t>
            </a:r>
            <a:r>
              <a:rPr lang="en-US" dirty="0">
                <a:solidFill>
                  <a:prstClr val="white"/>
                </a:solidFill>
                <a:cs typeface="Adobe Clean"/>
              </a:rPr>
              <a:t>/content/dam/Adobe/en/products/digital-publishing-suite-enterprise/</a:t>
            </a:r>
            <a:r>
              <a:rPr lang="en-US" dirty="0" err="1">
                <a:solidFill>
                  <a:prstClr val="white"/>
                </a:solidFill>
                <a:cs typeface="Adobe Clean"/>
              </a:rPr>
              <a:t>pdfs</a:t>
            </a:r>
            <a:r>
              <a:rPr lang="en-US" dirty="0">
                <a:solidFill>
                  <a:prstClr val="white"/>
                </a:solidFill>
                <a:cs typeface="Adobe Clean"/>
              </a:rPr>
              <a:t>/</a:t>
            </a:r>
            <a:r>
              <a:rPr lang="en-US" dirty="0" err="1">
                <a:solidFill>
                  <a:prstClr val="white"/>
                </a:solidFill>
                <a:cs typeface="Adobe Clean"/>
              </a:rPr>
              <a:t>dps</a:t>
            </a:r>
            <a:r>
              <a:rPr lang="en-US" dirty="0">
                <a:solidFill>
                  <a:prstClr val="white"/>
                </a:solidFill>
                <a:cs typeface="Adobe Clean"/>
              </a:rPr>
              <a:t>-entitlement-</a:t>
            </a:r>
            <a:r>
              <a:rPr lang="en-US" dirty="0" err="1">
                <a:solidFill>
                  <a:prstClr val="white"/>
                </a:solidFill>
                <a:cs typeface="Adobe Clean"/>
              </a:rPr>
              <a:t>wp</a:t>
            </a:r>
            <a:r>
              <a:rPr lang="en-US" dirty="0">
                <a:solidFill>
                  <a:prstClr val="white"/>
                </a:solidFill>
                <a:cs typeface="Adobe Clean"/>
              </a:rPr>
              <a:t>-</a:t>
            </a:r>
            <a:r>
              <a:rPr lang="en-US" dirty="0" err="1">
                <a:solidFill>
                  <a:prstClr val="white"/>
                </a:solidFill>
                <a:cs typeface="Adobe Clean"/>
              </a:rPr>
              <a:t>ue.pdf</a:t>
            </a:r>
            <a:endParaRPr lang="en-US" dirty="0">
              <a:solidFill>
                <a:prstClr val="white"/>
              </a:solidFill>
              <a:cs typeface="Adobe Clean"/>
            </a:endParaRPr>
          </a:p>
        </p:txBody>
      </p:sp>
      <p:pic>
        <p:nvPicPr>
          <p:cNvPr id="5" name="Picture 14" descr="DPS and MDM Slide_DPS and MDM No RD.png"/>
          <p:cNvPicPr>
            <a:picLocks noChangeAspect="1"/>
          </p:cNvPicPr>
          <p:nvPr/>
        </p:nvPicPr>
        <p:blipFill rotWithShape="1">
          <a:blip r:embed="rId3">
            <a:extLst>
              <a:ext uri="{28A0092B-C50C-407E-A947-70E740481C1C}">
                <a14:useLocalDpi xmlns:a14="http://schemas.microsoft.com/office/drawing/2010/main" val="0"/>
              </a:ext>
            </a:extLst>
          </a:blip>
          <a:srcRect l="34109" t="46922" r="40666" b="32547"/>
          <a:stretch/>
        </p:blipFill>
        <p:spPr bwMode="auto">
          <a:xfrm>
            <a:off x="7581404" y="1212273"/>
            <a:ext cx="3952232"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830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t>
            </a:r>
            <a:r>
              <a:rPr lang="en-US" dirty="0" err="1" smtClean="0"/>
              <a:t>SignInWithCredentials</a:t>
            </a:r>
            <a:endParaRPr lang="en-US" dirty="0"/>
          </a:p>
        </p:txBody>
      </p:sp>
      <p:sp>
        <p:nvSpPr>
          <p:cNvPr id="7" name="Slide Number Placeholder 6"/>
          <p:cNvSpPr>
            <a:spLocks noGrp="1"/>
          </p:cNvSpPr>
          <p:nvPr>
            <p:ph type="sldNum" sz="quarter" idx="12"/>
          </p:nvPr>
        </p:nvSpPr>
        <p:spPr/>
        <p:txBody>
          <a:bodyPr/>
          <a:lstStyle/>
          <a:p>
            <a:pPr algn="ctr"/>
            <a:fld id="{90156F56-D5AE-4C6F-B826-C69D1BC521BB}" type="slidenum">
              <a:rPr lang="en-US" smtClean="0"/>
              <a:pPr algn="ctr"/>
              <a:t>14</a:t>
            </a:fld>
            <a:endParaRPr lang="en-US" dirty="0"/>
          </a:p>
        </p:txBody>
      </p:sp>
      <p:sp>
        <p:nvSpPr>
          <p:cNvPr id="4" name="TextBox 3"/>
          <p:cNvSpPr txBox="1"/>
          <p:nvPr/>
        </p:nvSpPr>
        <p:spPr>
          <a:xfrm>
            <a:off x="304722" y="808190"/>
            <a:ext cx="7638364" cy="5470729"/>
          </a:xfrm>
          <a:prstGeom prst="rect">
            <a:avLst/>
          </a:prstGeom>
          <a:noFill/>
        </p:spPr>
        <p:txBody>
          <a:bodyPr wrap="square" rtlCol="0">
            <a:spAutoFit/>
          </a:bodyPr>
          <a:lstStyle/>
          <a:p>
            <a:pPr>
              <a:lnSpc>
                <a:spcPct val="90000"/>
              </a:lnSpc>
              <a:spcBef>
                <a:spcPts val="600"/>
              </a:spcBef>
              <a:buClr>
                <a:srgbClr val="FFDD00"/>
              </a:buClr>
              <a:buSzPct val="100000"/>
              <a:defRPr/>
            </a:pPr>
            <a:r>
              <a:rPr lang="en-US" dirty="0" smtClean="0">
                <a:solidFill>
                  <a:prstClr val="white"/>
                </a:solidFill>
                <a:cs typeface="Adobe Clean"/>
              </a:rPr>
              <a:t>Method: POST</a:t>
            </a:r>
            <a:endParaRPr lang="en-US" dirty="0">
              <a:solidFill>
                <a:prstClr val="white"/>
              </a:solidFill>
              <a:cs typeface="Adobe Clean"/>
            </a:endParaRPr>
          </a:p>
          <a:p>
            <a:pPr>
              <a:lnSpc>
                <a:spcPct val="90000"/>
              </a:lnSpc>
              <a:spcBef>
                <a:spcPts val="600"/>
              </a:spcBef>
              <a:buClr>
                <a:srgbClr val="FFDD00"/>
              </a:buClr>
              <a:buSzPct val="100000"/>
              <a:defRPr/>
            </a:pPr>
            <a:r>
              <a:rPr lang="en-US" dirty="0" smtClean="0">
                <a:solidFill>
                  <a:prstClr val="white"/>
                </a:solidFill>
                <a:cs typeface="Adobe Clean"/>
              </a:rPr>
              <a:t>Include XML document in request:</a:t>
            </a:r>
          </a:p>
          <a:p>
            <a:pPr lvl="1">
              <a:lnSpc>
                <a:spcPct val="90000"/>
              </a:lnSpc>
              <a:spcBef>
                <a:spcPts val="600"/>
              </a:spcBef>
              <a:buClr>
                <a:srgbClr val="FFDD00"/>
              </a:buClr>
              <a:buSzPct val="100000"/>
              <a:defRPr/>
            </a:pPr>
            <a:r>
              <a:rPr lang="en-US" dirty="0" smtClean="0">
                <a:solidFill>
                  <a:prstClr val="white"/>
                </a:solidFill>
                <a:cs typeface="Adobe Clean"/>
              </a:rPr>
              <a:t>&lt;</a:t>
            </a:r>
            <a:r>
              <a:rPr lang="en-US" dirty="0">
                <a:solidFill>
                  <a:prstClr val="white"/>
                </a:solidFill>
                <a:cs typeface="Adobe Clean"/>
              </a:rPr>
              <a:t>credentials&gt;</a:t>
            </a:r>
          </a:p>
          <a:p>
            <a:pPr lvl="2">
              <a:lnSpc>
                <a:spcPct val="90000"/>
              </a:lnSpc>
              <a:spcBef>
                <a:spcPts val="600"/>
              </a:spcBef>
              <a:buClr>
                <a:srgbClr val="FFDD00"/>
              </a:buClr>
              <a:buSzPct val="100000"/>
              <a:defRPr/>
            </a:pPr>
            <a:r>
              <a:rPr lang="en-US" dirty="0">
                <a:solidFill>
                  <a:prstClr val="white"/>
                </a:solidFill>
                <a:cs typeface="Adobe Clean"/>
              </a:rPr>
              <a:t>&lt;</a:t>
            </a:r>
            <a:r>
              <a:rPr lang="en-US" dirty="0" err="1">
                <a:solidFill>
                  <a:prstClr val="white"/>
                </a:solidFill>
                <a:cs typeface="Adobe Clean"/>
              </a:rPr>
              <a:t>emailAddress</a:t>
            </a:r>
            <a:r>
              <a:rPr lang="en-US" dirty="0">
                <a:solidFill>
                  <a:prstClr val="white"/>
                </a:solidFill>
                <a:cs typeface="Adobe Clean"/>
              </a:rPr>
              <a:t>&gt;</a:t>
            </a:r>
            <a:r>
              <a:rPr lang="en-US" dirty="0" err="1">
                <a:solidFill>
                  <a:prstClr val="white"/>
                </a:solidFill>
                <a:cs typeface="Adobe Clean"/>
              </a:rPr>
              <a:t>joe@abc.com</a:t>
            </a:r>
            <a:r>
              <a:rPr lang="en-US" dirty="0">
                <a:solidFill>
                  <a:prstClr val="white"/>
                </a:solidFill>
                <a:cs typeface="Adobe Clean"/>
              </a:rPr>
              <a:t>&lt;/</a:t>
            </a:r>
            <a:r>
              <a:rPr lang="en-US" dirty="0" err="1">
                <a:solidFill>
                  <a:prstClr val="white"/>
                </a:solidFill>
                <a:cs typeface="Adobe Clean"/>
              </a:rPr>
              <a:t>emailAddress</a:t>
            </a:r>
            <a:r>
              <a:rPr lang="en-US" dirty="0">
                <a:solidFill>
                  <a:prstClr val="white"/>
                </a:solidFill>
                <a:cs typeface="Adobe Clean"/>
              </a:rPr>
              <a:t>&gt;</a:t>
            </a:r>
          </a:p>
          <a:p>
            <a:pPr lvl="2">
              <a:lnSpc>
                <a:spcPct val="90000"/>
              </a:lnSpc>
              <a:spcBef>
                <a:spcPts val="600"/>
              </a:spcBef>
              <a:buClr>
                <a:srgbClr val="FFDD00"/>
              </a:buClr>
              <a:buSzPct val="100000"/>
              <a:defRPr/>
            </a:pPr>
            <a:r>
              <a:rPr lang="en-US" dirty="0">
                <a:solidFill>
                  <a:prstClr val="white"/>
                </a:solidFill>
                <a:cs typeface="Adobe Clean"/>
              </a:rPr>
              <a:t>&lt;password&gt;password&lt;/password&gt;</a:t>
            </a:r>
          </a:p>
          <a:p>
            <a:pPr lvl="1">
              <a:lnSpc>
                <a:spcPct val="90000"/>
              </a:lnSpc>
              <a:spcBef>
                <a:spcPts val="600"/>
              </a:spcBef>
              <a:buClr>
                <a:srgbClr val="FFDD00"/>
              </a:buClr>
              <a:buSzPct val="100000"/>
              <a:defRPr/>
            </a:pPr>
            <a:r>
              <a:rPr lang="en-US" dirty="0">
                <a:solidFill>
                  <a:prstClr val="white"/>
                </a:solidFill>
                <a:cs typeface="Adobe Clean"/>
              </a:rPr>
              <a:t>&lt;/credentials&gt;</a:t>
            </a:r>
          </a:p>
          <a:p>
            <a:pPr>
              <a:lnSpc>
                <a:spcPct val="90000"/>
              </a:lnSpc>
              <a:spcBef>
                <a:spcPts val="1800"/>
              </a:spcBef>
              <a:buClr>
                <a:srgbClr val="FFDD00"/>
              </a:buClr>
              <a:buSzPct val="100000"/>
              <a:defRPr/>
            </a:pPr>
            <a:r>
              <a:rPr lang="en-US" dirty="0" smtClean="0">
                <a:solidFill>
                  <a:prstClr val="white"/>
                </a:solidFill>
                <a:cs typeface="Adobe Clean"/>
              </a:rPr>
              <a:t>Success </a:t>
            </a:r>
            <a:r>
              <a:rPr lang="en-US" dirty="0">
                <a:solidFill>
                  <a:prstClr val="white"/>
                </a:solidFill>
                <a:cs typeface="Adobe Clean"/>
              </a:rPr>
              <a:t>Results: </a:t>
            </a:r>
          </a:p>
          <a:p>
            <a:pPr>
              <a:lnSpc>
                <a:spcPct val="90000"/>
              </a:lnSpc>
              <a:spcBef>
                <a:spcPts val="600"/>
              </a:spcBef>
              <a:buClr>
                <a:srgbClr val="FFDD00"/>
              </a:buClr>
              <a:buSzPct val="100000"/>
              <a:defRPr/>
            </a:pPr>
            <a:r>
              <a:rPr lang="en-US" dirty="0">
                <a:solidFill>
                  <a:prstClr val="white"/>
                </a:solidFill>
                <a:cs typeface="Adobe Clean"/>
              </a:rPr>
              <a:t>HTTP 200 </a:t>
            </a:r>
            <a:r>
              <a:rPr lang="en-US" dirty="0" smtClean="0">
                <a:solidFill>
                  <a:prstClr val="white"/>
                </a:solidFill>
                <a:cs typeface="Adobe Clean"/>
              </a:rPr>
              <a:t>OK</a:t>
            </a:r>
          </a:p>
          <a:p>
            <a:pPr>
              <a:lnSpc>
                <a:spcPct val="90000"/>
              </a:lnSpc>
              <a:spcBef>
                <a:spcPts val="600"/>
              </a:spcBef>
              <a:buClr>
                <a:srgbClr val="FFDD00"/>
              </a:buClr>
              <a:buSzPct val="100000"/>
              <a:defRPr/>
            </a:pPr>
            <a:r>
              <a:rPr lang="en-US" dirty="0" smtClean="0">
                <a:solidFill>
                  <a:prstClr val="white"/>
                </a:solidFill>
                <a:cs typeface="Adobe Clean"/>
              </a:rPr>
              <a:t>Body:</a:t>
            </a:r>
          </a:p>
          <a:p>
            <a:pPr lvl="1">
              <a:lnSpc>
                <a:spcPct val="90000"/>
              </a:lnSpc>
              <a:spcBef>
                <a:spcPts val="600"/>
              </a:spcBef>
              <a:buClr>
                <a:srgbClr val="FFDD00"/>
              </a:buClr>
              <a:buSzPct val="100000"/>
              <a:defRPr/>
            </a:pPr>
            <a:r>
              <a:rPr lang="en-US" dirty="0" smtClean="0">
                <a:solidFill>
                  <a:prstClr val="white"/>
                </a:solidFill>
                <a:cs typeface="Adobe Clean"/>
              </a:rPr>
              <a:t>&lt;</a:t>
            </a:r>
            <a:r>
              <a:rPr lang="en-US" dirty="0">
                <a:solidFill>
                  <a:prstClr val="white"/>
                </a:solidFill>
                <a:cs typeface="Adobe Clean"/>
              </a:rPr>
              <a:t>result </a:t>
            </a:r>
            <a:r>
              <a:rPr lang="en-US" dirty="0" err="1">
                <a:solidFill>
                  <a:prstClr val="white"/>
                </a:solidFill>
                <a:cs typeface="Adobe Clean"/>
              </a:rPr>
              <a:t>httpResponseCode</a:t>
            </a:r>
            <a:r>
              <a:rPr lang="en-US" dirty="0">
                <a:solidFill>
                  <a:prstClr val="white"/>
                </a:solidFill>
                <a:cs typeface="Adobe Clean"/>
              </a:rPr>
              <a:t>=”200”</a:t>
            </a:r>
            <a:r>
              <a:rPr lang="en-US" dirty="0" smtClean="0">
                <a:solidFill>
                  <a:prstClr val="white"/>
                </a:solidFill>
                <a:cs typeface="Adobe Clean"/>
              </a:rPr>
              <a:t>&gt;</a:t>
            </a:r>
          </a:p>
          <a:p>
            <a:pPr lvl="1">
              <a:lnSpc>
                <a:spcPct val="90000"/>
              </a:lnSpc>
              <a:spcBef>
                <a:spcPts val="600"/>
              </a:spcBef>
              <a:buClr>
                <a:srgbClr val="FFDD00"/>
              </a:buClr>
              <a:buSzPct val="100000"/>
              <a:defRPr/>
            </a:pPr>
            <a:r>
              <a:rPr lang="en-US" dirty="0" smtClean="0">
                <a:solidFill>
                  <a:prstClr val="white"/>
                </a:solidFill>
                <a:cs typeface="Adobe Clean"/>
              </a:rPr>
              <a:t>&lt;</a:t>
            </a:r>
            <a:r>
              <a:rPr lang="en-US" dirty="0" err="1">
                <a:solidFill>
                  <a:prstClr val="white"/>
                </a:solidFill>
                <a:cs typeface="Adobe Clean"/>
              </a:rPr>
              <a:t>authToken</a:t>
            </a:r>
            <a:r>
              <a:rPr lang="en-US" dirty="0" smtClean="0">
                <a:solidFill>
                  <a:prstClr val="white"/>
                </a:solidFill>
                <a:cs typeface="Adobe Clean"/>
              </a:rPr>
              <a:t>&gt;</a:t>
            </a:r>
            <a:r>
              <a:rPr lang="en-US" dirty="0" err="1" smtClean="0">
                <a:solidFill>
                  <a:prstClr val="white"/>
                </a:solidFill>
                <a:cs typeface="Adobe Clean"/>
              </a:rPr>
              <a:t>some_token_you_define</a:t>
            </a:r>
            <a:r>
              <a:rPr lang="en-US" dirty="0" smtClean="0">
                <a:solidFill>
                  <a:prstClr val="white"/>
                </a:solidFill>
                <a:cs typeface="Adobe Clean"/>
              </a:rPr>
              <a:t>&lt;</a:t>
            </a:r>
            <a:r>
              <a:rPr lang="en-US" dirty="0">
                <a:solidFill>
                  <a:prstClr val="white"/>
                </a:solidFill>
                <a:cs typeface="Adobe Clean"/>
              </a:rPr>
              <a:t>/</a:t>
            </a:r>
            <a:r>
              <a:rPr lang="en-US" dirty="0" err="1">
                <a:solidFill>
                  <a:prstClr val="white"/>
                </a:solidFill>
                <a:cs typeface="Adobe Clean"/>
              </a:rPr>
              <a:t>authToken</a:t>
            </a:r>
            <a:r>
              <a:rPr lang="en-US" dirty="0" smtClean="0">
                <a:solidFill>
                  <a:prstClr val="white"/>
                </a:solidFill>
                <a:cs typeface="Adobe Clean"/>
              </a:rPr>
              <a:t>&gt;</a:t>
            </a:r>
          </a:p>
          <a:p>
            <a:pPr lvl="1">
              <a:lnSpc>
                <a:spcPct val="90000"/>
              </a:lnSpc>
              <a:spcBef>
                <a:spcPts val="600"/>
              </a:spcBef>
              <a:buClr>
                <a:srgbClr val="FFDD00"/>
              </a:buClr>
              <a:buSzPct val="100000"/>
              <a:defRPr/>
            </a:pPr>
            <a:r>
              <a:rPr lang="en-US" dirty="0" smtClean="0">
                <a:solidFill>
                  <a:prstClr val="white"/>
                </a:solidFill>
                <a:cs typeface="Adobe Clean"/>
              </a:rPr>
              <a:t>&lt;</a:t>
            </a:r>
            <a:r>
              <a:rPr lang="en-US" dirty="0">
                <a:solidFill>
                  <a:prstClr val="white"/>
                </a:solidFill>
                <a:cs typeface="Adobe Clean"/>
              </a:rPr>
              <a:t>/result&gt; </a:t>
            </a:r>
            <a:endParaRPr lang="en-US" dirty="0" smtClean="0">
              <a:solidFill>
                <a:prstClr val="white"/>
              </a:solidFill>
              <a:cs typeface="Adobe Clean"/>
            </a:endParaRPr>
          </a:p>
          <a:p>
            <a:pPr>
              <a:lnSpc>
                <a:spcPct val="90000"/>
              </a:lnSpc>
              <a:spcBef>
                <a:spcPts val="1800"/>
              </a:spcBef>
              <a:buClr>
                <a:srgbClr val="FFDD00"/>
              </a:buClr>
              <a:buSzPct val="100000"/>
              <a:defRPr/>
            </a:pPr>
            <a:r>
              <a:rPr lang="en-US" dirty="0" smtClean="0">
                <a:solidFill>
                  <a:prstClr val="white"/>
                </a:solidFill>
                <a:cs typeface="Adobe Clean"/>
              </a:rPr>
              <a:t>Error </a:t>
            </a:r>
            <a:r>
              <a:rPr lang="en-US" dirty="0">
                <a:solidFill>
                  <a:prstClr val="white"/>
                </a:solidFill>
                <a:cs typeface="Adobe Clean"/>
              </a:rPr>
              <a:t>Results: </a:t>
            </a:r>
          </a:p>
          <a:p>
            <a:pPr>
              <a:lnSpc>
                <a:spcPct val="90000"/>
              </a:lnSpc>
              <a:spcBef>
                <a:spcPts val="600"/>
              </a:spcBef>
              <a:buClr>
                <a:srgbClr val="FFDD00"/>
              </a:buClr>
              <a:buSzPct val="100000"/>
              <a:defRPr/>
            </a:pPr>
            <a:r>
              <a:rPr lang="en-US" dirty="0">
                <a:solidFill>
                  <a:prstClr val="white"/>
                </a:solidFill>
                <a:cs typeface="Adobe Clean"/>
              </a:rPr>
              <a:t>HTTP 401 Unauthorized</a:t>
            </a:r>
            <a:br>
              <a:rPr lang="en-US" dirty="0">
                <a:solidFill>
                  <a:prstClr val="white"/>
                </a:solidFill>
                <a:cs typeface="Adobe Clean"/>
              </a:rPr>
            </a:br>
            <a:r>
              <a:rPr lang="en-US" dirty="0">
                <a:solidFill>
                  <a:prstClr val="white"/>
                </a:solidFill>
                <a:cs typeface="Adobe Clean"/>
              </a:rPr>
              <a:t>Body</a:t>
            </a:r>
            <a:r>
              <a:rPr lang="en-US" dirty="0" smtClean="0">
                <a:solidFill>
                  <a:prstClr val="white"/>
                </a:solidFill>
                <a:cs typeface="Adobe Clean"/>
              </a:rPr>
              <a:t>:</a:t>
            </a:r>
          </a:p>
          <a:p>
            <a:pPr lvl="1">
              <a:lnSpc>
                <a:spcPct val="90000"/>
              </a:lnSpc>
              <a:spcBef>
                <a:spcPts val="600"/>
              </a:spcBef>
              <a:buClr>
                <a:srgbClr val="FFDD00"/>
              </a:buClr>
              <a:buSzPct val="100000"/>
              <a:defRPr/>
            </a:pPr>
            <a:r>
              <a:rPr lang="en-US" dirty="0" smtClean="0">
                <a:solidFill>
                  <a:prstClr val="white"/>
                </a:solidFill>
                <a:cs typeface="Adobe Clean"/>
              </a:rPr>
              <a:t>&lt;</a:t>
            </a:r>
            <a:r>
              <a:rPr lang="en-US" dirty="0">
                <a:solidFill>
                  <a:prstClr val="white"/>
                </a:solidFill>
                <a:cs typeface="Adobe Clean"/>
              </a:rPr>
              <a:t>result </a:t>
            </a:r>
            <a:r>
              <a:rPr lang="en-US" dirty="0" err="1">
                <a:solidFill>
                  <a:prstClr val="white"/>
                </a:solidFill>
                <a:cs typeface="Adobe Clean"/>
              </a:rPr>
              <a:t>httpResponseCode</a:t>
            </a:r>
            <a:r>
              <a:rPr lang="en-US" dirty="0">
                <a:solidFill>
                  <a:prstClr val="white"/>
                </a:solidFill>
                <a:cs typeface="Adobe Clean"/>
              </a:rPr>
              <a:t>=”401” </a:t>
            </a:r>
            <a:r>
              <a:rPr lang="en-US" dirty="0" err="1">
                <a:solidFill>
                  <a:prstClr val="white"/>
                </a:solidFill>
                <a:cs typeface="Adobe Clean"/>
              </a:rPr>
              <a:t>errorCode</a:t>
            </a:r>
            <a:r>
              <a:rPr lang="en-US" dirty="0">
                <a:solidFill>
                  <a:prstClr val="white"/>
                </a:solidFill>
                <a:cs typeface="Adobe Clean"/>
              </a:rPr>
              <a:t>=””/&gt; </a:t>
            </a:r>
          </a:p>
        </p:txBody>
      </p:sp>
      <p:graphicFrame>
        <p:nvGraphicFramePr>
          <p:cNvPr id="5" name="Table 4"/>
          <p:cNvGraphicFramePr>
            <a:graphicFrameLocks noGrp="1"/>
          </p:cNvGraphicFramePr>
          <p:nvPr>
            <p:extLst>
              <p:ext uri="{D42A27DB-BD31-4B8C-83A1-F6EECF244321}">
                <p14:modId xmlns:p14="http://schemas.microsoft.com/office/powerpoint/2010/main" val="4042550365"/>
              </p:ext>
            </p:extLst>
          </p:nvPr>
        </p:nvGraphicFramePr>
        <p:xfrm>
          <a:off x="6814772" y="1297132"/>
          <a:ext cx="4978400" cy="2374900"/>
        </p:xfrm>
        <a:graphic>
          <a:graphicData uri="http://schemas.openxmlformats.org/drawingml/2006/table">
            <a:tbl>
              <a:tblPr firstRow="1"/>
              <a:tblGrid>
                <a:gridCol w="1346200"/>
                <a:gridCol w="736600"/>
                <a:gridCol w="508000"/>
                <a:gridCol w="2387600"/>
              </a:tblGrid>
              <a:tr h="215900">
                <a:tc>
                  <a:txBody>
                    <a:bodyPr/>
                    <a:lstStyle/>
                    <a:p>
                      <a:pPr algn="l" fontAlgn="t"/>
                      <a:r>
                        <a:rPr lang="en-US" sz="1200" b="1" i="0" u="none" strike="noStrike" dirty="0">
                          <a:solidFill>
                            <a:srgbClr val="231F20"/>
                          </a:solidFill>
                          <a:effectLst/>
                          <a:latin typeface="Myriad Pro"/>
                        </a:rPr>
                        <a:t>Query Parameter</a:t>
                      </a:r>
                      <a:endParaRPr lang="en-US" sz="1200" b="1" i="0" u="none" strike="noStrike" dirty="0">
                        <a:solidFill>
                          <a:srgbClr val="000000"/>
                        </a:solidFill>
                        <a:effectLst/>
                        <a:latin typeface="Myriad Pro"/>
                      </a:endParaRPr>
                    </a:p>
                  </a:txBody>
                  <a:tcPr marL="12700" marR="12700" marT="12700" marB="0">
                    <a:lnL w="12700" cap="flat" cmpd="sng" algn="ctr">
                      <a:solidFill>
                        <a:scrgbClr r="0" g="0" b="0"/>
                      </a:solidFill>
                      <a:prstDash val="solid"/>
                      <a:round/>
                      <a:headEnd type="none" w="med" len="med"/>
                      <a:tailEnd type="none" w="med" len="med"/>
                    </a:lnL>
                    <a:lnR w="6350" cap="flat" cmpd="sng" algn="ctr">
                      <a:solidFill>
                        <a:srgbClr val="231F2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1" i="0" u="none" strike="noStrike" dirty="0">
                          <a:solidFill>
                            <a:srgbClr val="231F20"/>
                          </a:solidFill>
                          <a:effectLst/>
                          <a:latin typeface="Myriad Pro"/>
                        </a:rPr>
                        <a:t>Required</a:t>
                      </a:r>
                      <a:endParaRPr lang="en-US" sz="1200" b="1"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1" i="0" u="none" strike="noStrike">
                          <a:solidFill>
                            <a:srgbClr val="231F20"/>
                          </a:solidFill>
                          <a:effectLst/>
                          <a:latin typeface="Myriad Pro"/>
                        </a:rPr>
                        <a:t>Type</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1" i="0" u="none" strike="noStrike">
                          <a:solidFill>
                            <a:srgbClr val="231F20"/>
                          </a:solidFill>
                          <a:effectLst/>
                          <a:latin typeface="Myriad Pro"/>
                        </a:rPr>
                        <a:t>Description</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r>
              <a:tr h="393700">
                <a:tc>
                  <a:txBody>
                    <a:bodyPr/>
                    <a:lstStyle/>
                    <a:p>
                      <a:pPr algn="l" fontAlgn="t"/>
                      <a:r>
                        <a:rPr lang="en-US" sz="1200" b="0" i="0" u="none" strike="noStrike">
                          <a:solidFill>
                            <a:srgbClr val="231F20"/>
                          </a:solidFill>
                          <a:effectLst/>
                          <a:latin typeface="Myriad Pro"/>
                        </a:rPr>
                        <a:t>appId</a:t>
                      </a:r>
                      <a:endParaRPr lang="en-US" sz="1200" b="0" i="0" u="none" strike="noStrike">
                        <a:solidFill>
                          <a:srgbClr val="000000"/>
                        </a:solidFill>
                        <a:effectLst/>
                        <a:latin typeface="Myriad Pro"/>
                      </a:endParaRPr>
                    </a:p>
                  </a:txBody>
                  <a:tcPr marL="12700" marR="12700" marT="12700" marB="0">
                    <a:lnL w="12700" cap="flat" cmpd="sng" algn="ctr">
                      <a:solidFill>
                        <a:scrgbClr r="0" g="0" b="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0" i="0" u="none" strike="noStrike" dirty="0">
                          <a:solidFill>
                            <a:srgbClr val="231F20"/>
                          </a:solidFill>
                          <a:effectLst/>
                          <a:latin typeface="Myriad Pro"/>
                        </a:rPr>
                        <a:t>no</a:t>
                      </a:r>
                      <a:endParaRPr lang="en-US" sz="1200" b="0"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0" i="0" u="none" strike="noStrike">
                          <a:solidFill>
                            <a:srgbClr val="231F20"/>
                          </a:solidFill>
                          <a:effectLst/>
                          <a:latin typeface="Myriad Pro"/>
                        </a:rPr>
                        <a:t>The ID of the viewer application</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r>
              <a:tr h="393700">
                <a:tc>
                  <a:txBody>
                    <a:bodyPr/>
                    <a:lstStyle/>
                    <a:p>
                      <a:pPr algn="l" fontAlgn="t"/>
                      <a:r>
                        <a:rPr lang="en-US" sz="1200" b="0" i="0" u="none" strike="noStrike">
                          <a:solidFill>
                            <a:srgbClr val="231F20"/>
                          </a:solidFill>
                          <a:effectLst/>
                          <a:latin typeface="Myriad Pro"/>
                        </a:rPr>
                        <a:t>appVersion</a:t>
                      </a:r>
                      <a:endParaRPr lang="en-US" sz="1200" b="0" i="0" u="none" strike="noStrike">
                        <a:solidFill>
                          <a:srgbClr val="000000"/>
                        </a:solidFill>
                        <a:effectLst/>
                        <a:latin typeface="Myriad Pro"/>
                      </a:endParaRPr>
                    </a:p>
                  </a:txBody>
                  <a:tcPr marL="12700" marR="12700" marT="12700" marB="0">
                    <a:lnL w="12700" cap="flat" cmpd="sng" algn="ctr">
                      <a:solidFill>
                        <a:scrgbClr r="0" g="0" b="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0" i="0" u="none" strike="noStrike">
                          <a:solidFill>
                            <a:srgbClr val="231F20"/>
                          </a:solidFill>
                          <a:effectLst/>
                          <a:latin typeface="Myriad Pro"/>
                        </a:rPr>
                        <a:t>no</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0" i="0" u="none" strike="noStrike" dirty="0">
                          <a:solidFill>
                            <a:srgbClr val="231F20"/>
                          </a:solidFill>
                          <a:effectLst/>
                          <a:latin typeface="Myriad Pro"/>
                        </a:rPr>
                        <a:t>string</a:t>
                      </a:r>
                      <a:endParaRPr lang="en-US" sz="1200" b="0"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0" i="0" u="none" strike="noStrike" dirty="0">
                          <a:solidFill>
                            <a:srgbClr val="231F20"/>
                          </a:solidFill>
                          <a:effectLst/>
                          <a:latin typeface="Myriad Pro"/>
                        </a:rPr>
                        <a:t>Version of the viewer application</a:t>
                      </a:r>
                      <a:endParaRPr lang="en-US" sz="1200" b="0"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r>
              <a:tr h="215900">
                <a:tc>
                  <a:txBody>
                    <a:bodyPr/>
                    <a:lstStyle/>
                    <a:p>
                      <a:pPr algn="l" fontAlgn="t"/>
                      <a:r>
                        <a:rPr lang="en-US" sz="1200" b="0" i="0" u="none" strike="noStrike">
                          <a:solidFill>
                            <a:srgbClr val="231F20"/>
                          </a:solidFill>
                          <a:effectLst/>
                          <a:latin typeface="Myriad Pro"/>
                        </a:rPr>
                        <a:t>uuid</a:t>
                      </a:r>
                      <a:endParaRPr lang="en-US" sz="1200" b="0" i="0" u="none" strike="noStrike">
                        <a:solidFill>
                          <a:srgbClr val="000000"/>
                        </a:solidFill>
                        <a:effectLst/>
                        <a:latin typeface="Myriad Pro"/>
                      </a:endParaRPr>
                    </a:p>
                  </a:txBody>
                  <a:tcPr marL="12700" marR="12700" marT="12700" marB="0">
                    <a:lnL w="12700" cap="flat" cmpd="sng" algn="ctr">
                      <a:solidFill>
                        <a:scrgbClr r="0" g="0" b="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0" i="0" u="none" strike="noStrike">
                          <a:solidFill>
                            <a:srgbClr val="231F20"/>
                          </a:solidFill>
                          <a:effectLst/>
                          <a:latin typeface="Myriad Pro"/>
                        </a:rPr>
                        <a:t>no</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0" i="0" u="none" strike="noStrike">
                          <a:solidFill>
                            <a:srgbClr val="231F20"/>
                          </a:solidFill>
                          <a:effectLst/>
                          <a:latin typeface="Myriad Pro"/>
                        </a:rPr>
                        <a:t>Device UUID</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r>
              <a:tr h="215900">
                <a:tc>
                  <a:txBody>
                    <a:bodyPr/>
                    <a:lstStyle/>
                    <a:p>
                      <a:pPr algn="l" fontAlgn="t"/>
                      <a:r>
                        <a:rPr lang="en-US" sz="1200" b="1" i="0" u="none" strike="noStrike">
                          <a:solidFill>
                            <a:srgbClr val="231F20"/>
                          </a:solidFill>
                          <a:effectLst/>
                          <a:latin typeface="Myriad Pro"/>
                        </a:rPr>
                        <a:t>Return</a:t>
                      </a:r>
                      <a:endParaRPr lang="en-US" sz="1200" b="1" i="0" u="none" strike="noStrike">
                        <a:solidFill>
                          <a:srgbClr val="000000"/>
                        </a:solidFill>
                        <a:effectLst/>
                        <a:latin typeface="Myriad Pro"/>
                      </a:endParaRPr>
                    </a:p>
                  </a:txBody>
                  <a:tcPr marL="12700" marR="12700" marT="12700" marB="0">
                    <a:lnL w="12700" cap="flat" cmpd="sng" algn="ctr">
                      <a:solidFill>
                        <a:scrgbClr r="0" g="0" b="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Times New Roman"/>
                        </a:rPr>
                        <a:t> </a:t>
                      </a: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1" i="0" u="none" strike="noStrike">
                          <a:solidFill>
                            <a:srgbClr val="231F20"/>
                          </a:solidFill>
                          <a:effectLst/>
                          <a:latin typeface="Myriad Pro"/>
                        </a:rPr>
                        <a:t>Type</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c>
                  <a:txBody>
                    <a:bodyPr/>
                    <a:lstStyle/>
                    <a:p>
                      <a:pPr algn="l" fontAlgn="t"/>
                      <a:r>
                        <a:rPr lang="en-US" sz="1200" b="1" i="0" u="none" strike="noStrike" dirty="0">
                          <a:solidFill>
                            <a:srgbClr val="231F20"/>
                          </a:solidFill>
                          <a:effectLst/>
                          <a:latin typeface="Myriad Pro"/>
                        </a:rPr>
                        <a:t>Description</a:t>
                      </a:r>
                      <a:endParaRPr lang="en-US" sz="1200" b="1"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chemeClr val="bg1"/>
                    </a:solidFill>
                  </a:tcPr>
                </a:tc>
              </a:tr>
              <a:tr h="939800">
                <a:tc>
                  <a:txBody>
                    <a:bodyPr/>
                    <a:lstStyle/>
                    <a:p>
                      <a:pPr algn="l" fontAlgn="t"/>
                      <a:r>
                        <a:rPr lang="en-US" sz="1200" b="0" i="0" u="none" strike="noStrike">
                          <a:solidFill>
                            <a:srgbClr val="231F20"/>
                          </a:solidFill>
                          <a:effectLst/>
                          <a:latin typeface="Myriad Pro"/>
                        </a:rPr>
                        <a:t>authToken</a:t>
                      </a:r>
                      <a:endParaRPr lang="en-US" sz="1200" b="0" i="0" u="none" strike="noStrike">
                        <a:solidFill>
                          <a:srgbClr val="000000"/>
                        </a:solidFill>
                        <a:effectLst/>
                        <a:latin typeface="Myriad Pro"/>
                      </a:endParaRPr>
                    </a:p>
                  </a:txBody>
                  <a:tcPr marL="12700" marR="12700" marT="12700" marB="0">
                    <a:lnL w="12700" cap="flat" cmpd="sng" algn="ctr">
                      <a:solidFill>
                        <a:scrgbClr r="0" g="0" b="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l" fontAlgn="t"/>
                      <a:r>
                        <a:rPr lang="en-US" sz="1000" b="0" i="0" u="none" strike="noStrike">
                          <a:solidFill>
                            <a:srgbClr val="000000"/>
                          </a:solidFill>
                          <a:effectLst/>
                          <a:latin typeface="Times New Roman"/>
                        </a:rPr>
                        <a:t> </a:t>
                      </a: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l" fontAlgn="t"/>
                      <a:r>
                        <a:rPr lang="en-US" sz="1200" b="0" i="0" u="none" strike="noStrike" dirty="0">
                          <a:solidFill>
                            <a:srgbClr val="231F20"/>
                          </a:solidFill>
                          <a:effectLst/>
                          <a:latin typeface="Myriad Pro"/>
                        </a:rPr>
                        <a:t>xml</a:t>
                      </a:r>
                      <a:endParaRPr lang="en-US" sz="1200" b="0"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l" fontAlgn="t"/>
                      <a:r>
                        <a:rPr lang="en-US" sz="1200" b="0" i="0" u="none" strike="noStrike" dirty="0">
                          <a:solidFill>
                            <a:srgbClr val="231F20"/>
                          </a:solidFill>
                          <a:effectLst/>
                          <a:latin typeface="Myriad Pro"/>
                        </a:rPr>
                        <a:t>An authentication token used to identify the </a:t>
                      </a:r>
                      <a:r>
                        <a:rPr lang="en-US" sz="1200" b="0" i="0" u="none" strike="noStrike" dirty="0" smtClean="0">
                          <a:solidFill>
                            <a:srgbClr val="231F20"/>
                          </a:solidFill>
                          <a:effectLst/>
                          <a:latin typeface="Myriad Pro"/>
                        </a:rPr>
                        <a:t>authenticated </a:t>
                      </a:r>
                      <a:r>
                        <a:rPr lang="en-US" sz="1200" b="0" i="0" u="none" strike="noStrike" dirty="0">
                          <a:solidFill>
                            <a:srgbClr val="231F20"/>
                          </a:solidFill>
                          <a:effectLst/>
                          <a:latin typeface="Myriad Pro"/>
                        </a:rPr>
                        <a:t>user in future calls to the third party system.</a:t>
                      </a:r>
                      <a:endParaRPr lang="en-US" sz="1200" b="0"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srgbClr val="231F2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5829939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t>
            </a:r>
            <a:r>
              <a:rPr lang="en-US" dirty="0" err="1" smtClean="0"/>
              <a:t>RenewAuthToken</a:t>
            </a:r>
            <a:endParaRPr lang="en-US" dirty="0"/>
          </a:p>
        </p:txBody>
      </p:sp>
      <p:sp>
        <p:nvSpPr>
          <p:cNvPr id="7" name="Slide Number Placeholder 6"/>
          <p:cNvSpPr>
            <a:spLocks noGrp="1"/>
          </p:cNvSpPr>
          <p:nvPr>
            <p:ph type="sldNum" sz="quarter" idx="12"/>
          </p:nvPr>
        </p:nvSpPr>
        <p:spPr/>
        <p:txBody>
          <a:bodyPr/>
          <a:lstStyle/>
          <a:p>
            <a:pPr algn="ctr"/>
            <a:fld id="{90156F56-D5AE-4C6F-B826-C69D1BC521BB}" type="slidenum">
              <a:rPr lang="en-US" smtClean="0"/>
              <a:pPr algn="ctr"/>
              <a:t>15</a:t>
            </a:fld>
            <a:endParaRPr lang="en-US" dirty="0"/>
          </a:p>
        </p:txBody>
      </p:sp>
      <p:sp>
        <p:nvSpPr>
          <p:cNvPr id="4" name="TextBox 3"/>
          <p:cNvSpPr txBox="1"/>
          <p:nvPr/>
        </p:nvSpPr>
        <p:spPr>
          <a:xfrm>
            <a:off x="304722" y="1397008"/>
            <a:ext cx="6968742" cy="4587410"/>
          </a:xfrm>
          <a:prstGeom prst="rect">
            <a:avLst/>
          </a:prstGeom>
          <a:noFill/>
        </p:spPr>
        <p:txBody>
          <a:bodyPr wrap="square" rtlCol="0">
            <a:spAutoFit/>
          </a:bodyPr>
          <a:lstStyle/>
          <a:p>
            <a:pPr>
              <a:lnSpc>
                <a:spcPct val="90000"/>
              </a:lnSpc>
              <a:spcBef>
                <a:spcPts val="600"/>
              </a:spcBef>
              <a:buClr>
                <a:srgbClr val="FFDD00"/>
              </a:buClr>
              <a:buSzPct val="100000"/>
              <a:defRPr/>
            </a:pPr>
            <a:r>
              <a:rPr lang="en-US" dirty="0" smtClean="0">
                <a:solidFill>
                  <a:prstClr val="white"/>
                </a:solidFill>
                <a:cs typeface="Adobe Clean"/>
              </a:rPr>
              <a:t>Method: GET</a:t>
            </a:r>
            <a:endParaRPr lang="en-US" dirty="0">
              <a:solidFill>
                <a:prstClr val="white"/>
              </a:solidFill>
              <a:cs typeface="Adobe Clean"/>
            </a:endParaRPr>
          </a:p>
          <a:p>
            <a:pPr>
              <a:lnSpc>
                <a:spcPct val="90000"/>
              </a:lnSpc>
              <a:spcBef>
                <a:spcPts val="600"/>
              </a:spcBef>
              <a:buClr>
                <a:srgbClr val="FFDD00"/>
              </a:buClr>
              <a:buSzPct val="100000"/>
              <a:defRPr/>
            </a:pPr>
            <a:r>
              <a:rPr lang="en-US" dirty="0" smtClean="0">
                <a:solidFill>
                  <a:prstClr val="white"/>
                </a:solidFill>
                <a:cs typeface="Adobe Clean"/>
              </a:rPr>
              <a:t>Include old </a:t>
            </a:r>
            <a:r>
              <a:rPr lang="en-US" dirty="0" err="1" smtClean="0">
                <a:solidFill>
                  <a:prstClr val="white"/>
                </a:solidFill>
                <a:cs typeface="Adobe Clean"/>
              </a:rPr>
              <a:t>authToken</a:t>
            </a:r>
            <a:r>
              <a:rPr lang="en-US" dirty="0" smtClean="0">
                <a:solidFill>
                  <a:prstClr val="white"/>
                </a:solidFill>
                <a:cs typeface="Adobe Clean"/>
              </a:rPr>
              <a:t> in the request</a:t>
            </a:r>
          </a:p>
          <a:p>
            <a:pPr>
              <a:lnSpc>
                <a:spcPct val="90000"/>
              </a:lnSpc>
              <a:spcBef>
                <a:spcPts val="600"/>
              </a:spcBef>
              <a:buClr>
                <a:srgbClr val="FFDD00"/>
              </a:buClr>
              <a:buSzPct val="100000"/>
              <a:defRPr/>
            </a:pPr>
            <a:endParaRPr lang="en-US" dirty="0">
              <a:solidFill>
                <a:prstClr val="white"/>
              </a:solidFill>
              <a:cs typeface="Adobe Clean"/>
            </a:endParaRPr>
          </a:p>
          <a:p>
            <a:pPr>
              <a:lnSpc>
                <a:spcPct val="90000"/>
              </a:lnSpc>
              <a:spcBef>
                <a:spcPts val="1800"/>
              </a:spcBef>
              <a:buClr>
                <a:srgbClr val="FFDD00"/>
              </a:buClr>
              <a:buSzPct val="100000"/>
              <a:defRPr/>
            </a:pPr>
            <a:r>
              <a:rPr lang="en-US" dirty="0" smtClean="0">
                <a:solidFill>
                  <a:prstClr val="white"/>
                </a:solidFill>
                <a:cs typeface="Adobe Clean"/>
              </a:rPr>
              <a:t>Success </a:t>
            </a:r>
            <a:r>
              <a:rPr lang="en-US" dirty="0">
                <a:solidFill>
                  <a:prstClr val="white"/>
                </a:solidFill>
                <a:cs typeface="Adobe Clean"/>
              </a:rPr>
              <a:t>Results: </a:t>
            </a:r>
          </a:p>
          <a:p>
            <a:pPr>
              <a:lnSpc>
                <a:spcPct val="90000"/>
              </a:lnSpc>
              <a:spcBef>
                <a:spcPts val="600"/>
              </a:spcBef>
              <a:buClr>
                <a:srgbClr val="FFDD00"/>
              </a:buClr>
              <a:buSzPct val="100000"/>
              <a:defRPr/>
            </a:pPr>
            <a:r>
              <a:rPr lang="en-US" dirty="0" smtClean="0">
                <a:solidFill>
                  <a:prstClr val="white"/>
                </a:solidFill>
                <a:cs typeface="Adobe Clean"/>
              </a:rPr>
              <a:t>HTTP </a:t>
            </a:r>
            <a:r>
              <a:rPr lang="en-US" dirty="0">
                <a:solidFill>
                  <a:prstClr val="white"/>
                </a:solidFill>
                <a:cs typeface="Adobe Clean"/>
              </a:rPr>
              <a:t>200 OK</a:t>
            </a:r>
            <a:br>
              <a:rPr lang="en-US" dirty="0">
                <a:solidFill>
                  <a:prstClr val="white"/>
                </a:solidFill>
                <a:cs typeface="Adobe Clean"/>
              </a:rPr>
            </a:br>
            <a:r>
              <a:rPr lang="en-US" dirty="0">
                <a:solidFill>
                  <a:prstClr val="white"/>
                </a:solidFill>
                <a:cs typeface="Adobe Clean"/>
              </a:rPr>
              <a:t>Body</a:t>
            </a:r>
            <a:r>
              <a:rPr lang="en-US" dirty="0" smtClean="0">
                <a:solidFill>
                  <a:prstClr val="white"/>
                </a:solidFill>
                <a:cs typeface="Adobe Clean"/>
              </a:rPr>
              <a:t>:</a:t>
            </a:r>
          </a:p>
          <a:p>
            <a:pPr lvl="1">
              <a:lnSpc>
                <a:spcPct val="90000"/>
              </a:lnSpc>
              <a:spcBef>
                <a:spcPts val="600"/>
              </a:spcBef>
              <a:buClr>
                <a:srgbClr val="FFDD00"/>
              </a:buClr>
              <a:buSzPct val="100000"/>
              <a:defRPr/>
            </a:pPr>
            <a:r>
              <a:rPr lang="en-US" dirty="0" smtClean="0">
                <a:solidFill>
                  <a:prstClr val="white"/>
                </a:solidFill>
                <a:cs typeface="Adobe Clean"/>
              </a:rPr>
              <a:t>&lt;</a:t>
            </a:r>
            <a:r>
              <a:rPr lang="en-US" dirty="0">
                <a:solidFill>
                  <a:prstClr val="white"/>
                </a:solidFill>
                <a:cs typeface="Adobe Clean"/>
              </a:rPr>
              <a:t>result </a:t>
            </a:r>
            <a:r>
              <a:rPr lang="en-US" dirty="0" err="1">
                <a:solidFill>
                  <a:prstClr val="white"/>
                </a:solidFill>
                <a:cs typeface="Adobe Clean"/>
              </a:rPr>
              <a:t>httpResponseCode</a:t>
            </a:r>
            <a:r>
              <a:rPr lang="en-US" dirty="0">
                <a:solidFill>
                  <a:prstClr val="white"/>
                </a:solidFill>
                <a:cs typeface="Adobe Clean"/>
              </a:rPr>
              <a:t>=”200”&gt; </a:t>
            </a:r>
          </a:p>
          <a:p>
            <a:pPr lvl="2">
              <a:lnSpc>
                <a:spcPct val="90000"/>
              </a:lnSpc>
              <a:spcBef>
                <a:spcPts val="600"/>
              </a:spcBef>
              <a:buClr>
                <a:srgbClr val="FFDD00"/>
              </a:buClr>
              <a:buSzPct val="100000"/>
              <a:defRPr/>
            </a:pPr>
            <a:r>
              <a:rPr lang="en-US" dirty="0">
                <a:solidFill>
                  <a:prstClr val="white"/>
                </a:solidFill>
                <a:cs typeface="Adobe Clean"/>
              </a:rPr>
              <a:t>&lt;</a:t>
            </a:r>
            <a:r>
              <a:rPr lang="en-US" dirty="0" err="1">
                <a:solidFill>
                  <a:prstClr val="white"/>
                </a:solidFill>
                <a:cs typeface="Adobe Clean"/>
              </a:rPr>
              <a:t>authToken</a:t>
            </a:r>
            <a:r>
              <a:rPr lang="en-US" dirty="0" smtClean="0">
                <a:solidFill>
                  <a:prstClr val="white"/>
                </a:solidFill>
                <a:cs typeface="Adobe Clean"/>
              </a:rPr>
              <a:t>&gt;</a:t>
            </a:r>
            <a:r>
              <a:rPr lang="en-US" dirty="0" err="1" smtClean="0">
                <a:solidFill>
                  <a:prstClr val="white"/>
                </a:solidFill>
                <a:cs typeface="Adobe Clean"/>
              </a:rPr>
              <a:t>new_auth_token_you_define</a:t>
            </a:r>
            <a:r>
              <a:rPr lang="en-US" dirty="0" smtClean="0">
                <a:solidFill>
                  <a:prstClr val="white"/>
                </a:solidFill>
                <a:cs typeface="Adobe Clean"/>
              </a:rPr>
              <a:t>&lt;</a:t>
            </a:r>
            <a:r>
              <a:rPr lang="en-US" dirty="0">
                <a:solidFill>
                  <a:prstClr val="white"/>
                </a:solidFill>
                <a:cs typeface="Adobe Clean"/>
              </a:rPr>
              <a:t>/</a:t>
            </a:r>
            <a:r>
              <a:rPr lang="en-US" dirty="0" err="1">
                <a:solidFill>
                  <a:prstClr val="white"/>
                </a:solidFill>
                <a:cs typeface="Adobe Clean"/>
              </a:rPr>
              <a:t>authToken</a:t>
            </a:r>
            <a:r>
              <a:rPr lang="en-US" dirty="0" smtClean="0">
                <a:solidFill>
                  <a:prstClr val="white"/>
                </a:solidFill>
                <a:cs typeface="Adobe Clean"/>
              </a:rPr>
              <a:t>&gt;</a:t>
            </a:r>
          </a:p>
          <a:p>
            <a:pPr lvl="1">
              <a:lnSpc>
                <a:spcPct val="90000"/>
              </a:lnSpc>
              <a:spcBef>
                <a:spcPts val="600"/>
              </a:spcBef>
              <a:buClr>
                <a:srgbClr val="FFDD00"/>
              </a:buClr>
              <a:buSzPct val="100000"/>
              <a:defRPr/>
            </a:pPr>
            <a:r>
              <a:rPr lang="en-US" dirty="0" smtClean="0">
                <a:solidFill>
                  <a:prstClr val="white"/>
                </a:solidFill>
                <a:cs typeface="Adobe Clean"/>
              </a:rPr>
              <a:t>&lt;</a:t>
            </a:r>
            <a:r>
              <a:rPr lang="en-US" dirty="0">
                <a:solidFill>
                  <a:prstClr val="white"/>
                </a:solidFill>
                <a:cs typeface="Adobe Clean"/>
              </a:rPr>
              <a:t>/result&gt; </a:t>
            </a:r>
            <a:endParaRPr lang="en-US" dirty="0" smtClean="0">
              <a:solidFill>
                <a:prstClr val="white"/>
              </a:solidFill>
              <a:cs typeface="Adobe Clean"/>
            </a:endParaRPr>
          </a:p>
          <a:p>
            <a:pPr>
              <a:lnSpc>
                <a:spcPct val="90000"/>
              </a:lnSpc>
              <a:spcBef>
                <a:spcPts val="600"/>
              </a:spcBef>
              <a:buClr>
                <a:srgbClr val="FFDD00"/>
              </a:buClr>
              <a:buSzPct val="100000"/>
              <a:defRPr/>
            </a:pPr>
            <a:endParaRPr lang="en-US" dirty="0" smtClean="0">
              <a:solidFill>
                <a:prstClr val="white"/>
              </a:solidFill>
              <a:cs typeface="Adobe Clean"/>
            </a:endParaRPr>
          </a:p>
          <a:p>
            <a:pPr>
              <a:lnSpc>
                <a:spcPct val="90000"/>
              </a:lnSpc>
              <a:spcBef>
                <a:spcPts val="600"/>
              </a:spcBef>
              <a:buClr>
                <a:srgbClr val="FFDD00"/>
              </a:buClr>
              <a:buSzPct val="100000"/>
              <a:defRPr/>
            </a:pPr>
            <a:r>
              <a:rPr lang="en-US" dirty="0" smtClean="0">
                <a:solidFill>
                  <a:prstClr val="white"/>
                </a:solidFill>
                <a:cs typeface="Adobe Clean"/>
              </a:rPr>
              <a:t>Error </a:t>
            </a:r>
            <a:r>
              <a:rPr lang="en-US" dirty="0">
                <a:solidFill>
                  <a:prstClr val="white"/>
                </a:solidFill>
                <a:cs typeface="Adobe Clean"/>
              </a:rPr>
              <a:t>Results: </a:t>
            </a:r>
          </a:p>
          <a:p>
            <a:pPr>
              <a:lnSpc>
                <a:spcPct val="90000"/>
              </a:lnSpc>
              <a:spcBef>
                <a:spcPts val="600"/>
              </a:spcBef>
              <a:buClr>
                <a:srgbClr val="FFDD00"/>
              </a:buClr>
              <a:buSzPct val="100000"/>
              <a:defRPr/>
            </a:pPr>
            <a:r>
              <a:rPr lang="en-US" dirty="0">
                <a:solidFill>
                  <a:prstClr val="white"/>
                </a:solidFill>
                <a:cs typeface="Adobe Clean"/>
              </a:rPr>
              <a:t>HTTP 401 Unauthorized</a:t>
            </a:r>
            <a:br>
              <a:rPr lang="en-US" dirty="0">
                <a:solidFill>
                  <a:prstClr val="white"/>
                </a:solidFill>
                <a:cs typeface="Adobe Clean"/>
              </a:rPr>
            </a:br>
            <a:r>
              <a:rPr lang="en-US" dirty="0" smtClean="0">
                <a:solidFill>
                  <a:prstClr val="white"/>
                </a:solidFill>
                <a:cs typeface="Adobe Clean"/>
              </a:rPr>
              <a:t>Body:</a:t>
            </a:r>
          </a:p>
          <a:p>
            <a:pPr lvl="1">
              <a:lnSpc>
                <a:spcPct val="90000"/>
              </a:lnSpc>
              <a:spcBef>
                <a:spcPts val="600"/>
              </a:spcBef>
              <a:buClr>
                <a:srgbClr val="FFDD00"/>
              </a:buClr>
              <a:buSzPct val="100000"/>
              <a:defRPr/>
            </a:pPr>
            <a:r>
              <a:rPr lang="en-US" dirty="0" smtClean="0">
                <a:solidFill>
                  <a:prstClr val="white"/>
                </a:solidFill>
                <a:cs typeface="Adobe Clean"/>
              </a:rPr>
              <a:t>result </a:t>
            </a:r>
            <a:r>
              <a:rPr lang="en-US" dirty="0" err="1">
                <a:solidFill>
                  <a:prstClr val="white"/>
                </a:solidFill>
                <a:cs typeface="Adobe Clean"/>
              </a:rPr>
              <a:t>httpResponseCode</a:t>
            </a:r>
            <a:r>
              <a:rPr lang="en-US" dirty="0">
                <a:solidFill>
                  <a:prstClr val="white"/>
                </a:solidFill>
                <a:cs typeface="Adobe Clean"/>
              </a:rPr>
              <a:t>=”401”/&gt; </a:t>
            </a:r>
          </a:p>
        </p:txBody>
      </p:sp>
      <p:graphicFrame>
        <p:nvGraphicFramePr>
          <p:cNvPr id="2" name="Table 1"/>
          <p:cNvGraphicFramePr>
            <a:graphicFrameLocks noGrp="1"/>
          </p:cNvGraphicFramePr>
          <p:nvPr>
            <p:extLst>
              <p:ext uri="{D42A27DB-BD31-4B8C-83A1-F6EECF244321}">
                <p14:modId xmlns:p14="http://schemas.microsoft.com/office/powerpoint/2010/main" val="1392626979"/>
              </p:ext>
            </p:extLst>
          </p:nvPr>
        </p:nvGraphicFramePr>
        <p:xfrm>
          <a:off x="7515305" y="1215736"/>
          <a:ext cx="4368800" cy="2768600"/>
        </p:xfrm>
        <a:graphic>
          <a:graphicData uri="http://schemas.openxmlformats.org/drawingml/2006/table">
            <a:tbl>
              <a:tblPr/>
              <a:tblGrid>
                <a:gridCol w="812800"/>
                <a:gridCol w="711200"/>
                <a:gridCol w="457200"/>
                <a:gridCol w="2387600"/>
              </a:tblGrid>
              <a:tr h="215900">
                <a:tc>
                  <a:txBody>
                    <a:bodyPr/>
                    <a:lstStyle/>
                    <a:p>
                      <a:pPr algn="l" fontAlgn="t"/>
                      <a:r>
                        <a:rPr lang="en-US" sz="1200" b="1" i="0" u="none" strike="noStrike">
                          <a:solidFill>
                            <a:srgbClr val="231F20"/>
                          </a:solidFill>
                          <a:effectLst/>
                          <a:latin typeface="Myriad Pro"/>
                        </a:rPr>
                        <a:t>Parameter</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Required</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Type</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Description</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393700">
                <a:tc>
                  <a:txBody>
                    <a:bodyPr/>
                    <a:lstStyle/>
                    <a:p>
                      <a:pPr algn="l" fontAlgn="t"/>
                      <a:r>
                        <a:rPr lang="en-US" sz="1200" b="0" i="0" u="none" strike="noStrike">
                          <a:solidFill>
                            <a:srgbClr val="231F20"/>
                          </a:solidFill>
                          <a:effectLst/>
                          <a:latin typeface="Myriad Pro"/>
                        </a:rPr>
                        <a:t>authToken</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yes</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AuthToken returned by signInWithCredentials</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393700">
                <a:tc>
                  <a:txBody>
                    <a:bodyPr/>
                    <a:lstStyle/>
                    <a:p>
                      <a:pPr algn="l" fontAlgn="t"/>
                      <a:r>
                        <a:rPr lang="en-US" sz="1200" b="0" i="0" u="none" strike="noStrike">
                          <a:solidFill>
                            <a:srgbClr val="231F20"/>
                          </a:solidFill>
                          <a:effectLst/>
                          <a:latin typeface="Myriad Pro"/>
                        </a:rPr>
                        <a:t>appId</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no</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The id of the viewer application</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393700">
                <a:tc>
                  <a:txBody>
                    <a:bodyPr/>
                    <a:lstStyle/>
                    <a:p>
                      <a:pPr algn="l" fontAlgn="t"/>
                      <a:r>
                        <a:rPr lang="en-US" sz="1200" b="0" i="0" u="none" strike="noStrike">
                          <a:solidFill>
                            <a:srgbClr val="231F20"/>
                          </a:solidFill>
                          <a:effectLst/>
                          <a:latin typeface="Myriad Pro"/>
                        </a:rPr>
                        <a:t>appVersion</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no</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Version of the viewer app.</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215900">
                <a:tc>
                  <a:txBody>
                    <a:bodyPr/>
                    <a:lstStyle/>
                    <a:p>
                      <a:pPr algn="l" fontAlgn="t"/>
                      <a:r>
                        <a:rPr lang="en-US" sz="1200" b="0" i="0" u="none" strike="noStrike">
                          <a:solidFill>
                            <a:srgbClr val="231F20"/>
                          </a:solidFill>
                          <a:effectLst/>
                          <a:latin typeface="Myriad Pro"/>
                        </a:rPr>
                        <a:t>uuid</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no</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Device UUID</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215900">
                <a:tc>
                  <a:txBody>
                    <a:bodyPr/>
                    <a:lstStyle/>
                    <a:p>
                      <a:pPr algn="l" fontAlgn="t"/>
                      <a:r>
                        <a:rPr lang="en-US" sz="1200" b="1" i="0" u="none" strike="noStrike">
                          <a:solidFill>
                            <a:srgbClr val="231F20"/>
                          </a:solidFill>
                          <a:effectLst/>
                          <a:latin typeface="Myriad Pro"/>
                        </a:rPr>
                        <a:t>Return</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00000"/>
                          </a:solidFill>
                          <a:effectLst/>
                          <a:latin typeface="Times New Roman"/>
                        </a:rPr>
                        <a:t> </a:t>
                      </a: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Type</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Description</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939800">
                <a:tc>
                  <a:txBody>
                    <a:bodyPr/>
                    <a:lstStyle/>
                    <a:p>
                      <a:pPr algn="l" fontAlgn="t"/>
                      <a:r>
                        <a:rPr lang="en-US" sz="1200" b="0" i="0" u="none" strike="noStrike">
                          <a:solidFill>
                            <a:srgbClr val="231F20"/>
                          </a:solidFill>
                          <a:effectLst/>
                          <a:latin typeface="Myriad Pro"/>
                        </a:rPr>
                        <a:t>authToken</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00000"/>
                          </a:solidFill>
                          <a:effectLst/>
                          <a:latin typeface="Times New Roman"/>
                        </a:rPr>
                        <a:t> </a:t>
                      </a: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xml</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dirty="0">
                          <a:solidFill>
                            <a:srgbClr val="231F20"/>
                          </a:solidFill>
                          <a:effectLst/>
                          <a:latin typeface="Myriad Pro"/>
                        </a:rPr>
                        <a:t>An authentication token used to identify the authenticated user in future calls to the third party system.</a:t>
                      </a:r>
                      <a:endParaRPr lang="en-US" sz="1200" b="0"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3777470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/entitlements</a:t>
            </a:r>
            <a:endParaRPr lang="en-US" dirty="0"/>
          </a:p>
        </p:txBody>
      </p:sp>
      <p:sp>
        <p:nvSpPr>
          <p:cNvPr id="7" name="Slide Number Placeholder 6"/>
          <p:cNvSpPr>
            <a:spLocks noGrp="1"/>
          </p:cNvSpPr>
          <p:nvPr>
            <p:ph type="sldNum" sz="quarter" idx="12"/>
          </p:nvPr>
        </p:nvSpPr>
        <p:spPr/>
        <p:txBody>
          <a:bodyPr/>
          <a:lstStyle/>
          <a:p>
            <a:pPr algn="ctr"/>
            <a:fld id="{90156F56-D5AE-4C6F-B826-C69D1BC521BB}" type="slidenum">
              <a:rPr lang="en-US" smtClean="0"/>
              <a:pPr algn="ctr"/>
              <a:t>16</a:t>
            </a:fld>
            <a:endParaRPr lang="en-US" dirty="0"/>
          </a:p>
        </p:txBody>
      </p:sp>
      <p:sp>
        <p:nvSpPr>
          <p:cNvPr id="4" name="TextBox 3"/>
          <p:cNvSpPr txBox="1"/>
          <p:nvPr/>
        </p:nvSpPr>
        <p:spPr>
          <a:xfrm>
            <a:off x="166180" y="850436"/>
            <a:ext cx="6436100" cy="5355313"/>
          </a:xfrm>
          <a:prstGeom prst="rect">
            <a:avLst/>
          </a:prstGeom>
          <a:noFill/>
        </p:spPr>
        <p:txBody>
          <a:bodyPr wrap="square" rtlCol="0">
            <a:spAutoFit/>
          </a:bodyPr>
          <a:lstStyle/>
          <a:p>
            <a:r>
              <a:rPr lang="en-US" dirty="0" smtClean="0">
                <a:solidFill>
                  <a:schemeClr val="bg1"/>
                </a:solidFill>
              </a:rPr>
              <a:t>Method: POST</a:t>
            </a:r>
          </a:p>
          <a:p>
            <a:endParaRPr lang="en-US" dirty="0">
              <a:solidFill>
                <a:schemeClr val="bg1"/>
              </a:solidFill>
            </a:endParaRPr>
          </a:p>
          <a:p>
            <a:r>
              <a:rPr lang="en-US" dirty="0" smtClean="0">
                <a:solidFill>
                  <a:schemeClr val="bg1"/>
                </a:solidFill>
              </a:rPr>
              <a:t>Request </a:t>
            </a:r>
            <a:r>
              <a:rPr lang="en-US" dirty="0">
                <a:solidFill>
                  <a:schemeClr val="bg1"/>
                </a:solidFill>
              </a:rPr>
              <a:t>Body: The request </a:t>
            </a:r>
            <a:r>
              <a:rPr lang="en-US" dirty="0" smtClean="0">
                <a:solidFill>
                  <a:schemeClr val="bg1"/>
                </a:solidFill>
              </a:rPr>
              <a:t>can contain an xml </a:t>
            </a:r>
            <a:r>
              <a:rPr lang="en-US" dirty="0">
                <a:solidFill>
                  <a:schemeClr val="bg1"/>
                </a:solidFill>
              </a:rPr>
              <a:t>document. The document lists the </a:t>
            </a:r>
            <a:r>
              <a:rPr lang="en-US" dirty="0" err="1">
                <a:solidFill>
                  <a:schemeClr val="bg1"/>
                </a:solidFill>
              </a:rPr>
              <a:t>productIds</a:t>
            </a:r>
            <a:r>
              <a:rPr lang="en-US" dirty="0">
                <a:solidFill>
                  <a:schemeClr val="bg1"/>
                </a:solidFill>
              </a:rPr>
              <a:t> and </a:t>
            </a:r>
            <a:r>
              <a:rPr lang="en-US" dirty="0" err="1">
                <a:solidFill>
                  <a:schemeClr val="bg1"/>
                </a:solidFill>
              </a:rPr>
              <a:t>coverDates</a:t>
            </a:r>
            <a:r>
              <a:rPr lang="en-US" dirty="0">
                <a:solidFill>
                  <a:schemeClr val="bg1"/>
                </a:solidFill>
              </a:rPr>
              <a:t> of the folio for which the caller needs entitlement status.</a:t>
            </a:r>
          </a:p>
          <a:p>
            <a:r>
              <a:rPr lang="en-US" dirty="0">
                <a:solidFill>
                  <a:schemeClr val="bg1"/>
                </a:solidFill>
              </a:rPr>
              <a:t>&lt;folios&gt; </a:t>
            </a:r>
          </a:p>
          <a:p>
            <a:pPr lvl="1"/>
            <a:r>
              <a:rPr lang="en-US" dirty="0">
                <a:solidFill>
                  <a:schemeClr val="bg1"/>
                </a:solidFill>
              </a:rPr>
              <a:t>&lt;folio&gt; </a:t>
            </a:r>
          </a:p>
          <a:p>
            <a:pPr lvl="2"/>
            <a:r>
              <a:rPr lang="en-US" dirty="0">
                <a:solidFill>
                  <a:schemeClr val="bg1"/>
                </a:solidFill>
              </a:rPr>
              <a:t>&lt;</a:t>
            </a:r>
            <a:r>
              <a:rPr lang="en-US" dirty="0" err="1">
                <a:solidFill>
                  <a:schemeClr val="bg1"/>
                </a:solidFill>
              </a:rPr>
              <a:t>productId</a:t>
            </a:r>
            <a:r>
              <a:rPr lang="en-US" dirty="0" smtClean="0">
                <a:solidFill>
                  <a:schemeClr val="bg1"/>
                </a:solidFill>
              </a:rPr>
              <a:t>&gt;com.company.sales.1&lt;</a:t>
            </a:r>
            <a:r>
              <a:rPr lang="en-US" dirty="0">
                <a:solidFill>
                  <a:schemeClr val="bg1"/>
                </a:solidFill>
              </a:rPr>
              <a:t>/</a:t>
            </a:r>
            <a:r>
              <a:rPr lang="en-US" dirty="0" err="1">
                <a:solidFill>
                  <a:schemeClr val="bg1"/>
                </a:solidFill>
              </a:rPr>
              <a:t>productId</a:t>
            </a:r>
            <a:r>
              <a:rPr lang="en-US" dirty="0">
                <a:solidFill>
                  <a:schemeClr val="bg1"/>
                </a:solidFill>
              </a:rPr>
              <a:t>&gt; </a:t>
            </a:r>
          </a:p>
          <a:p>
            <a:pPr lvl="2"/>
            <a:r>
              <a:rPr lang="en-US" dirty="0">
                <a:solidFill>
                  <a:schemeClr val="bg1"/>
                </a:solidFill>
              </a:rPr>
              <a:t>&lt;</a:t>
            </a:r>
            <a:r>
              <a:rPr lang="en-US" dirty="0" err="1">
                <a:solidFill>
                  <a:schemeClr val="bg1"/>
                </a:solidFill>
              </a:rPr>
              <a:t>coverDate</a:t>
            </a:r>
            <a:r>
              <a:rPr lang="en-US" dirty="0">
                <a:solidFill>
                  <a:schemeClr val="bg1"/>
                </a:solidFill>
              </a:rPr>
              <a:t>&gt;2011-10-11T20:49:40Z&lt;/</a:t>
            </a:r>
            <a:r>
              <a:rPr lang="en-US" dirty="0" err="1">
                <a:solidFill>
                  <a:schemeClr val="bg1"/>
                </a:solidFill>
              </a:rPr>
              <a:t>coverDate</a:t>
            </a:r>
            <a:r>
              <a:rPr lang="en-US" dirty="0">
                <a:solidFill>
                  <a:schemeClr val="bg1"/>
                </a:solidFill>
              </a:rPr>
              <a:t>&gt; </a:t>
            </a:r>
          </a:p>
          <a:p>
            <a:pPr lvl="1"/>
            <a:r>
              <a:rPr lang="en-US" dirty="0">
                <a:solidFill>
                  <a:schemeClr val="bg1"/>
                </a:solidFill>
              </a:rPr>
              <a:t>&lt;/folio&gt; </a:t>
            </a:r>
          </a:p>
          <a:p>
            <a:pPr lvl="2"/>
            <a:r>
              <a:rPr lang="en-US" dirty="0">
                <a:solidFill>
                  <a:schemeClr val="bg1"/>
                </a:solidFill>
              </a:rPr>
              <a:t>&lt;folio&gt; </a:t>
            </a:r>
          </a:p>
          <a:p>
            <a:pPr lvl="2"/>
            <a:r>
              <a:rPr lang="en-US" dirty="0">
                <a:solidFill>
                  <a:schemeClr val="bg1"/>
                </a:solidFill>
              </a:rPr>
              <a:t>&lt;</a:t>
            </a:r>
            <a:r>
              <a:rPr lang="en-US" dirty="0" err="1">
                <a:solidFill>
                  <a:schemeClr val="bg1"/>
                </a:solidFill>
              </a:rPr>
              <a:t>productId</a:t>
            </a:r>
            <a:r>
              <a:rPr lang="en-US" dirty="0" smtClean="0">
                <a:solidFill>
                  <a:schemeClr val="bg1"/>
                </a:solidFill>
              </a:rPr>
              <a:t>&gt;com.company.hr.3&lt;</a:t>
            </a:r>
            <a:r>
              <a:rPr lang="en-US" dirty="0">
                <a:solidFill>
                  <a:schemeClr val="bg1"/>
                </a:solidFill>
              </a:rPr>
              <a:t>/</a:t>
            </a:r>
            <a:r>
              <a:rPr lang="en-US" dirty="0" err="1">
                <a:solidFill>
                  <a:schemeClr val="bg1"/>
                </a:solidFill>
              </a:rPr>
              <a:t>productId</a:t>
            </a:r>
            <a:r>
              <a:rPr lang="en-US" dirty="0">
                <a:solidFill>
                  <a:schemeClr val="bg1"/>
                </a:solidFill>
              </a:rPr>
              <a:t>&gt; </a:t>
            </a:r>
          </a:p>
          <a:p>
            <a:pPr lvl="2"/>
            <a:r>
              <a:rPr lang="en-US" dirty="0">
                <a:solidFill>
                  <a:schemeClr val="bg1"/>
                </a:solidFill>
              </a:rPr>
              <a:t>&lt;</a:t>
            </a:r>
            <a:r>
              <a:rPr lang="en-US" dirty="0" err="1">
                <a:solidFill>
                  <a:schemeClr val="bg1"/>
                </a:solidFill>
              </a:rPr>
              <a:t>coverDate</a:t>
            </a:r>
            <a:r>
              <a:rPr lang="en-US" dirty="0">
                <a:solidFill>
                  <a:schemeClr val="bg1"/>
                </a:solidFill>
              </a:rPr>
              <a:t>&gt;2011-11-11T20:49:40Z&lt;/</a:t>
            </a:r>
            <a:r>
              <a:rPr lang="en-US" dirty="0" err="1">
                <a:solidFill>
                  <a:schemeClr val="bg1"/>
                </a:solidFill>
              </a:rPr>
              <a:t>coverDate</a:t>
            </a:r>
            <a:r>
              <a:rPr lang="en-US" dirty="0">
                <a:solidFill>
                  <a:schemeClr val="bg1"/>
                </a:solidFill>
              </a:rPr>
              <a:t>&gt; </a:t>
            </a:r>
          </a:p>
          <a:p>
            <a:pPr lvl="1"/>
            <a:r>
              <a:rPr lang="en-US" dirty="0">
                <a:solidFill>
                  <a:schemeClr val="bg1"/>
                </a:solidFill>
              </a:rPr>
              <a:t>&lt;/folio&gt; </a:t>
            </a:r>
          </a:p>
          <a:p>
            <a:r>
              <a:rPr lang="en-US" dirty="0" smtClean="0">
                <a:solidFill>
                  <a:schemeClr val="bg1"/>
                </a:solidFill>
              </a:rPr>
              <a:t>&lt;</a:t>
            </a:r>
            <a:r>
              <a:rPr lang="en-US" dirty="0">
                <a:solidFill>
                  <a:schemeClr val="bg1"/>
                </a:solidFill>
              </a:rPr>
              <a:t>/folios</a:t>
            </a:r>
            <a:r>
              <a:rPr lang="en-US" dirty="0" smtClean="0">
                <a:solidFill>
                  <a:schemeClr val="bg1"/>
                </a:solidFill>
              </a:rPr>
              <a:t>&gt;</a:t>
            </a:r>
          </a:p>
          <a:p>
            <a:endParaRPr lang="en-US" dirty="0">
              <a:solidFill>
                <a:schemeClr val="bg1"/>
              </a:solidFill>
              <a:cs typeface="Adobe Clean"/>
            </a:endParaRPr>
          </a:p>
          <a:p>
            <a:r>
              <a:rPr lang="en-US" dirty="0" smtClean="0">
                <a:solidFill>
                  <a:schemeClr val="bg1"/>
                </a:solidFill>
                <a:cs typeface="Adobe Clean"/>
              </a:rPr>
              <a:t>It is not necessary to send a list in the request to /entitlements. You always need to send the </a:t>
            </a:r>
            <a:r>
              <a:rPr lang="en-US" dirty="0" err="1" smtClean="0">
                <a:solidFill>
                  <a:schemeClr val="bg1"/>
                </a:solidFill>
                <a:cs typeface="Adobe Clean"/>
              </a:rPr>
              <a:t>authToken</a:t>
            </a:r>
            <a:r>
              <a:rPr lang="en-US" dirty="0" smtClean="0">
                <a:solidFill>
                  <a:schemeClr val="bg1"/>
                </a:solidFill>
                <a:cs typeface="Adobe Clean"/>
              </a:rPr>
              <a:t> as part of the POST parameters.</a:t>
            </a:r>
            <a:endParaRPr lang="en-US" dirty="0">
              <a:solidFill>
                <a:schemeClr val="bg1"/>
              </a:solidFill>
              <a:cs typeface="Adobe Clean"/>
            </a:endParaRPr>
          </a:p>
        </p:txBody>
      </p:sp>
      <p:graphicFrame>
        <p:nvGraphicFramePr>
          <p:cNvPr id="2" name="Table 1"/>
          <p:cNvGraphicFramePr>
            <a:graphicFrameLocks noGrp="1"/>
          </p:cNvGraphicFramePr>
          <p:nvPr>
            <p:extLst>
              <p:ext uri="{D42A27DB-BD31-4B8C-83A1-F6EECF244321}">
                <p14:modId xmlns:p14="http://schemas.microsoft.com/office/powerpoint/2010/main" val="2708435003"/>
              </p:ext>
            </p:extLst>
          </p:nvPr>
        </p:nvGraphicFramePr>
        <p:xfrm>
          <a:off x="6931105" y="1561523"/>
          <a:ext cx="4953000" cy="2400300"/>
        </p:xfrm>
        <a:graphic>
          <a:graphicData uri="http://schemas.openxmlformats.org/drawingml/2006/table">
            <a:tbl>
              <a:tblPr/>
              <a:tblGrid>
                <a:gridCol w="1193800"/>
                <a:gridCol w="838200"/>
                <a:gridCol w="584200"/>
                <a:gridCol w="2336800"/>
              </a:tblGrid>
              <a:tr h="215900">
                <a:tc>
                  <a:txBody>
                    <a:bodyPr/>
                    <a:lstStyle/>
                    <a:p>
                      <a:pPr algn="l" fontAlgn="t"/>
                      <a:r>
                        <a:rPr lang="en-US" sz="1200" b="1" i="0" u="none" strike="noStrike">
                          <a:solidFill>
                            <a:srgbClr val="231F20"/>
                          </a:solidFill>
                          <a:effectLst/>
                          <a:latin typeface="Myriad Pro"/>
                        </a:rPr>
                        <a:t>Parameter</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Required</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Type</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Description</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571500">
                <a:tc>
                  <a:txBody>
                    <a:bodyPr/>
                    <a:lstStyle/>
                    <a:p>
                      <a:pPr algn="l" fontAlgn="t"/>
                      <a:r>
                        <a:rPr lang="en-US" sz="1200" b="0" i="0" u="none" strike="noStrike">
                          <a:solidFill>
                            <a:srgbClr val="231F20"/>
                          </a:solidFill>
                          <a:effectLst/>
                          <a:latin typeface="Myriad Pro"/>
                        </a:rPr>
                        <a:t>authToken</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yes</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The authToken returned by signInWithCreden- tials.</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393700">
                <a:tc>
                  <a:txBody>
                    <a:bodyPr/>
                    <a:lstStyle/>
                    <a:p>
                      <a:pPr algn="l" fontAlgn="t"/>
                      <a:r>
                        <a:rPr lang="en-US" sz="1200" b="0" i="0" u="none" strike="noStrike">
                          <a:solidFill>
                            <a:srgbClr val="231F20"/>
                          </a:solidFill>
                          <a:effectLst/>
                          <a:latin typeface="Myriad Pro"/>
                        </a:rPr>
                        <a:t>appId</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no</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dirty="0">
                          <a:solidFill>
                            <a:srgbClr val="231F20"/>
                          </a:solidFill>
                          <a:effectLst/>
                          <a:latin typeface="Myriad Pro"/>
                        </a:rPr>
                        <a:t>The id of the viewer application</a:t>
                      </a:r>
                      <a:endParaRPr lang="en-US" sz="1200" b="0"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393700">
                <a:tc>
                  <a:txBody>
                    <a:bodyPr/>
                    <a:lstStyle/>
                    <a:p>
                      <a:pPr algn="l" fontAlgn="t"/>
                      <a:r>
                        <a:rPr lang="en-US" sz="1200" b="0" i="0" u="none" strike="noStrike">
                          <a:solidFill>
                            <a:srgbClr val="231F20"/>
                          </a:solidFill>
                          <a:effectLst/>
                          <a:latin typeface="Myriad Pro"/>
                        </a:rPr>
                        <a:t>appVersion</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no</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Version of the viewer application.</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215900">
                <a:tc>
                  <a:txBody>
                    <a:bodyPr/>
                    <a:lstStyle/>
                    <a:p>
                      <a:pPr algn="l" fontAlgn="t"/>
                      <a:r>
                        <a:rPr lang="en-US" sz="1200" b="0" i="0" u="none" strike="noStrike">
                          <a:solidFill>
                            <a:srgbClr val="231F20"/>
                          </a:solidFill>
                          <a:effectLst/>
                          <a:latin typeface="Myriad Pro"/>
                        </a:rPr>
                        <a:t>uuid</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no</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Device UUID</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215900">
                <a:tc>
                  <a:txBody>
                    <a:bodyPr/>
                    <a:lstStyle/>
                    <a:p>
                      <a:pPr algn="l" fontAlgn="t"/>
                      <a:r>
                        <a:rPr lang="en-US" sz="1200" b="1" i="0" u="none" strike="noStrike">
                          <a:solidFill>
                            <a:srgbClr val="231F20"/>
                          </a:solidFill>
                          <a:effectLst/>
                          <a:latin typeface="Myriad Pro"/>
                        </a:rPr>
                        <a:t>Return</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00000"/>
                          </a:solidFill>
                          <a:effectLst/>
                          <a:latin typeface="Times New Roman"/>
                        </a:rPr>
                        <a:t> </a:t>
                      </a: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Type</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Description</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393700">
                <a:tc>
                  <a:txBody>
                    <a:bodyPr/>
                    <a:lstStyle/>
                    <a:p>
                      <a:pPr algn="l" fontAlgn="t"/>
                      <a:r>
                        <a:rPr lang="en-US" sz="1200" b="0" i="0" u="none" strike="noStrike">
                          <a:solidFill>
                            <a:srgbClr val="231F20"/>
                          </a:solidFill>
                          <a:effectLst/>
                          <a:latin typeface="Myriad Pro"/>
                        </a:rPr>
                        <a:t>entitlement list</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00000"/>
                          </a:solidFill>
                          <a:effectLst/>
                          <a:latin typeface="Times New Roman"/>
                        </a:rPr>
                        <a:t> </a:t>
                      </a: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xml</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dirty="0">
                          <a:solidFill>
                            <a:srgbClr val="231F20"/>
                          </a:solidFill>
                          <a:effectLst/>
                          <a:latin typeface="Myriad Pro"/>
                        </a:rPr>
                        <a:t>The list of issues  the user is entitled to.</a:t>
                      </a:r>
                      <a:endParaRPr lang="en-US" sz="1200" b="0"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bl>
          </a:graphicData>
        </a:graphic>
      </p:graphicFrame>
      <p:sp>
        <p:nvSpPr>
          <p:cNvPr id="5" name="Rectangle 4"/>
          <p:cNvSpPr/>
          <p:nvPr/>
        </p:nvSpPr>
        <p:spPr>
          <a:xfrm>
            <a:off x="6931105" y="4052607"/>
            <a:ext cx="4953001" cy="830997"/>
          </a:xfrm>
          <a:prstGeom prst="rect">
            <a:avLst/>
          </a:prstGeom>
        </p:spPr>
        <p:txBody>
          <a:bodyPr wrap="square">
            <a:spAutoFit/>
          </a:bodyPr>
          <a:lstStyle/>
          <a:p>
            <a:r>
              <a:rPr lang="en-US" sz="1600" dirty="0">
                <a:solidFill>
                  <a:schemeClr val="bg1"/>
                </a:solidFill>
              </a:rPr>
              <a:t>Notes: </a:t>
            </a:r>
            <a:r>
              <a:rPr lang="en-US" sz="1600" dirty="0" err="1">
                <a:solidFill>
                  <a:schemeClr val="bg1"/>
                </a:solidFill>
              </a:rPr>
              <a:t>appId</a:t>
            </a:r>
            <a:r>
              <a:rPr lang="en-US" sz="1600" dirty="0">
                <a:solidFill>
                  <a:schemeClr val="bg1"/>
                </a:solidFill>
              </a:rPr>
              <a:t>, </a:t>
            </a:r>
            <a:r>
              <a:rPr lang="en-US" sz="1600" dirty="0" err="1">
                <a:solidFill>
                  <a:schemeClr val="bg1"/>
                </a:solidFill>
              </a:rPr>
              <a:t>appVersion</a:t>
            </a:r>
            <a:r>
              <a:rPr lang="en-US" sz="1600" dirty="0">
                <a:solidFill>
                  <a:schemeClr val="bg1"/>
                </a:solidFill>
              </a:rPr>
              <a:t> and </a:t>
            </a:r>
            <a:r>
              <a:rPr lang="en-US" sz="1600" dirty="0" err="1">
                <a:solidFill>
                  <a:schemeClr val="bg1"/>
                </a:solidFill>
              </a:rPr>
              <a:t>uuid</a:t>
            </a:r>
            <a:r>
              <a:rPr lang="en-US" sz="1600" dirty="0">
                <a:solidFill>
                  <a:schemeClr val="bg1"/>
                </a:solidFill>
              </a:rPr>
              <a:t> should be treated as optional by the entitlement server. New viewers will always send this information, but older viewers will not.</a:t>
            </a:r>
            <a:endParaRPr lang="en-US" sz="1600" dirty="0">
              <a:solidFill>
                <a:schemeClr val="bg1"/>
              </a:solidFill>
            </a:endParaRPr>
          </a:p>
        </p:txBody>
      </p:sp>
    </p:spTree>
    <p:extLst>
      <p:ext uri="{BB962C8B-B14F-4D97-AF65-F5344CB8AC3E}">
        <p14:creationId xmlns:p14="http://schemas.microsoft.com/office/powerpoint/2010/main" val="12021622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/entitlements</a:t>
            </a:r>
            <a:endParaRPr lang="en-US" dirty="0"/>
          </a:p>
        </p:txBody>
      </p:sp>
      <p:sp>
        <p:nvSpPr>
          <p:cNvPr id="7" name="Slide Number Placeholder 6"/>
          <p:cNvSpPr>
            <a:spLocks noGrp="1"/>
          </p:cNvSpPr>
          <p:nvPr>
            <p:ph type="sldNum" sz="quarter" idx="12"/>
          </p:nvPr>
        </p:nvSpPr>
        <p:spPr/>
        <p:txBody>
          <a:bodyPr/>
          <a:lstStyle/>
          <a:p>
            <a:pPr algn="ctr"/>
            <a:fld id="{90156F56-D5AE-4C6F-B826-C69D1BC521BB}" type="slidenum">
              <a:rPr lang="en-US" smtClean="0"/>
              <a:pPr algn="ctr"/>
              <a:t>17</a:t>
            </a:fld>
            <a:endParaRPr lang="en-US" dirty="0"/>
          </a:p>
        </p:txBody>
      </p:sp>
      <p:sp>
        <p:nvSpPr>
          <p:cNvPr id="4" name="TextBox 3"/>
          <p:cNvSpPr txBox="1"/>
          <p:nvPr/>
        </p:nvSpPr>
        <p:spPr>
          <a:xfrm>
            <a:off x="166179" y="850436"/>
            <a:ext cx="6957197" cy="4524316"/>
          </a:xfrm>
          <a:prstGeom prst="rect">
            <a:avLst/>
          </a:prstGeom>
          <a:noFill/>
        </p:spPr>
        <p:txBody>
          <a:bodyPr wrap="square" rtlCol="0">
            <a:spAutoFit/>
          </a:bodyPr>
          <a:lstStyle/>
          <a:p>
            <a:r>
              <a:rPr lang="en-US" dirty="0">
                <a:solidFill>
                  <a:srgbClr val="FFFFFF"/>
                </a:solidFill>
              </a:rPr>
              <a:t>Example Success:</a:t>
            </a:r>
          </a:p>
          <a:p>
            <a:r>
              <a:rPr lang="en-US" dirty="0">
                <a:solidFill>
                  <a:srgbClr val="FFFFFF"/>
                </a:solidFill>
              </a:rPr>
              <a:t>HTTP 200 OK</a:t>
            </a:r>
          </a:p>
          <a:p>
            <a:r>
              <a:rPr lang="en-US" dirty="0">
                <a:solidFill>
                  <a:srgbClr val="FFFFFF"/>
                </a:solidFill>
              </a:rPr>
              <a:t>Body:</a:t>
            </a:r>
          </a:p>
          <a:p>
            <a:r>
              <a:rPr lang="en-US" dirty="0">
                <a:solidFill>
                  <a:srgbClr val="FFFFFF"/>
                </a:solidFill>
              </a:rPr>
              <a:t>&lt;result </a:t>
            </a:r>
            <a:r>
              <a:rPr lang="en-US" dirty="0" err="1">
                <a:solidFill>
                  <a:srgbClr val="FFFFFF"/>
                </a:solidFill>
              </a:rPr>
              <a:t>httpResponseCode</a:t>
            </a:r>
            <a:r>
              <a:rPr lang="en-US" dirty="0">
                <a:solidFill>
                  <a:srgbClr val="FFFFFF"/>
                </a:solidFill>
              </a:rPr>
              <a:t>=”200”&gt;</a:t>
            </a:r>
          </a:p>
          <a:p>
            <a:pPr lvl="1"/>
            <a:r>
              <a:rPr lang="en-US" dirty="0">
                <a:solidFill>
                  <a:srgbClr val="FFFFFF"/>
                </a:solidFill>
              </a:rPr>
              <a:t>&lt;entitlements&gt;</a:t>
            </a:r>
          </a:p>
          <a:p>
            <a:pPr lvl="2"/>
            <a:r>
              <a:rPr lang="en-US" dirty="0" smtClean="0">
                <a:solidFill>
                  <a:srgbClr val="FFFFFF"/>
                </a:solidFill>
              </a:rPr>
              <a:t>&lt;</a:t>
            </a:r>
            <a:r>
              <a:rPr lang="en-US" dirty="0" err="1">
                <a:solidFill>
                  <a:srgbClr val="FFFFFF"/>
                </a:solidFill>
              </a:rPr>
              <a:t>productId</a:t>
            </a:r>
            <a:r>
              <a:rPr lang="en-US" dirty="0">
                <a:solidFill>
                  <a:srgbClr val="FFFFFF"/>
                </a:solidFill>
              </a:rPr>
              <a:t> </a:t>
            </a:r>
            <a:r>
              <a:rPr lang="en-US" dirty="0" err="1">
                <a:solidFill>
                  <a:srgbClr val="FFFFFF"/>
                </a:solidFill>
              </a:rPr>
              <a:t>subscriberType</a:t>
            </a:r>
            <a:r>
              <a:rPr lang="en-US" dirty="0">
                <a:solidFill>
                  <a:srgbClr val="FFFFFF"/>
                </a:solidFill>
              </a:rPr>
              <a:t>=”print</a:t>
            </a:r>
            <a:r>
              <a:rPr lang="en-US" dirty="0" smtClean="0">
                <a:solidFill>
                  <a:srgbClr val="FFFFFF"/>
                </a:solidFill>
              </a:rPr>
              <a:t>” </a:t>
            </a:r>
            <a:r>
              <a:rPr lang="en-US" dirty="0" err="1" smtClean="0">
                <a:solidFill>
                  <a:srgbClr val="FFFFFF"/>
                </a:solidFill>
              </a:rPr>
              <a:t>subscriberId</a:t>
            </a:r>
            <a:r>
              <a:rPr lang="en-US" dirty="0">
                <a:solidFill>
                  <a:srgbClr val="FFFFFF"/>
                </a:solidFill>
              </a:rPr>
              <a:t>=”a1234”</a:t>
            </a:r>
            <a:r>
              <a:rPr lang="en-US" dirty="0" smtClean="0">
                <a:solidFill>
                  <a:srgbClr val="FFFFFF"/>
                </a:solidFill>
              </a:rPr>
              <a:t>&gt;</a:t>
            </a:r>
            <a:r>
              <a:rPr lang="en-US" dirty="0">
                <a:solidFill>
                  <a:schemeClr val="bg1"/>
                </a:solidFill>
              </a:rPr>
              <a:t>com.company.sales.1</a:t>
            </a:r>
            <a:r>
              <a:rPr lang="en-US" dirty="0" smtClean="0">
                <a:solidFill>
                  <a:srgbClr val="FFFFFF"/>
                </a:solidFill>
              </a:rPr>
              <a:t>&lt;</a:t>
            </a:r>
            <a:r>
              <a:rPr lang="en-US" dirty="0">
                <a:solidFill>
                  <a:srgbClr val="FFFFFF"/>
                </a:solidFill>
              </a:rPr>
              <a:t>/</a:t>
            </a:r>
            <a:r>
              <a:rPr lang="en-US" dirty="0" err="1">
                <a:solidFill>
                  <a:srgbClr val="FFFFFF"/>
                </a:solidFill>
              </a:rPr>
              <a:t>productId</a:t>
            </a:r>
            <a:r>
              <a:rPr lang="en-US" dirty="0">
                <a:solidFill>
                  <a:srgbClr val="FFFFFF"/>
                </a:solidFill>
              </a:rPr>
              <a:t>&gt;</a:t>
            </a:r>
          </a:p>
          <a:p>
            <a:pPr lvl="2"/>
            <a:r>
              <a:rPr lang="en-US" dirty="0" smtClean="0">
                <a:solidFill>
                  <a:srgbClr val="FFFFFF"/>
                </a:solidFill>
              </a:rPr>
              <a:t>&lt;</a:t>
            </a:r>
            <a:r>
              <a:rPr lang="en-US" dirty="0" err="1">
                <a:solidFill>
                  <a:srgbClr val="FFFFFF"/>
                </a:solidFill>
              </a:rPr>
              <a:t>productId</a:t>
            </a:r>
            <a:r>
              <a:rPr lang="en-US" dirty="0">
                <a:solidFill>
                  <a:srgbClr val="FFFFFF"/>
                </a:solidFill>
              </a:rPr>
              <a:t> </a:t>
            </a:r>
            <a:r>
              <a:rPr lang="en-US" dirty="0" err="1">
                <a:solidFill>
                  <a:srgbClr val="FFFFFF"/>
                </a:solidFill>
              </a:rPr>
              <a:t>subscriberType</a:t>
            </a:r>
            <a:r>
              <a:rPr lang="en-US" dirty="0">
                <a:solidFill>
                  <a:srgbClr val="FFFFFF"/>
                </a:solidFill>
              </a:rPr>
              <a:t>=”print” </a:t>
            </a:r>
            <a:r>
              <a:rPr lang="en-US" dirty="0" err="1">
                <a:solidFill>
                  <a:srgbClr val="FFFFFF"/>
                </a:solidFill>
              </a:rPr>
              <a:t>subscriberId</a:t>
            </a:r>
            <a:r>
              <a:rPr lang="en-US" dirty="0">
                <a:solidFill>
                  <a:srgbClr val="FFFFFF"/>
                </a:solidFill>
              </a:rPr>
              <a:t>=”a1234”</a:t>
            </a:r>
            <a:r>
              <a:rPr lang="en-US" dirty="0" smtClean="0">
                <a:solidFill>
                  <a:srgbClr val="FFFFFF"/>
                </a:solidFill>
              </a:rPr>
              <a:t>&gt;</a:t>
            </a:r>
            <a:r>
              <a:rPr lang="en-US" dirty="0" smtClean="0">
                <a:solidFill>
                  <a:schemeClr val="bg1"/>
                </a:solidFill>
              </a:rPr>
              <a:t>com.company.hr.3</a:t>
            </a:r>
            <a:r>
              <a:rPr lang="en-US" dirty="0" smtClean="0">
                <a:solidFill>
                  <a:srgbClr val="FFFFFF"/>
                </a:solidFill>
              </a:rPr>
              <a:t>&lt;</a:t>
            </a:r>
            <a:r>
              <a:rPr lang="en-US" dirty="0">
                <a:solidFill>
                  <a:srgbClr val="FFFFFF"/>
                </a:solidFill>
              </a:rPr>
              <a:t>/</a:t>
            </a:r>
            <a:r>
              <a:rPr lang="en-US" dirty="0" err="1">
                <a:solidFill>
                  <a:srgbClr val="FFFFFF"/>
                </a:solidFill>
              </a:rPr>
              <a:t>productId</a:t>
            </a:r>
            <a:r>
              <a:rPr lang="en-US" dirty="0">
                <a:solidFill>
                  <a:srgbClr val="FFFFFF"/>
                </a:solidFill>
              </a:rPr>
              <a:t>&gt;</a:t>
            </a:r>
          </a:p>
          <a:p>
            <a:pPr lvl="1"/>
            <a:r>
              <a:rPr lang="en-US" dirty="0" smtClean="0">
                <a:solidFill>
                  <a:srgbClr val="FFFFFF"/>
                </a:solidFill>
              </a:rPr>
              <a:t>&lt;</a:t>
            </a:r>
            <a:r>
              <a:rPr lang="en-US" dirty="0">
                <a:solidFill>
                  <a:srgbClr val="FFFFFF"/>
                </a:solidFill>
              </a:rPr>
              <a:t>entitlements&gt;</a:t>
            </a:r>
          </a:p>
          <a:p>
            <a:r>
              <a:rPr lang="en-US" dirty="0">
                <a:solidFill>
                  <a:srgbClr val="FFFFFF"/>
                </a:solidFill>
              </a:rPr>
              <a:t>&lt;/result&gt;</a:t>
            </a:r>
          </a:p>
          <a:p>
            <a:endParaRPr lang="en-US" dirty="0">
              <a:solidFill>
                <a:srgbClr val="FFFFFF"/>
              </a:solidFill>
            </a:endParaRPr>
          </a:p>
          <a:p>
            <a:r>
              <a:rPr lang="en-US" dirty="0" err="1">
                <a:solidFill>
                  <a:srgbClr val="FFFFFF"/>
                </a:solidFill>
              </a:rPr>
              <a:t>Auth</a:t>
            </a:r>
            <a:r>
              <a:rPr lang="en-US" dirty="0">
                <a:solidFill>
                  <a:srgbClr val="FFFFFF"/>
                </a:solidFill>
              </a:rPr>
              <a:t> Token Invalid Error Results:</a:t>
            </a:r>
          </a:p>
          <a:p>
            <a:r>
              <a:rPr lang="en-US" dirty="0">
                <a:solidFill>
                  <a:srgbClr val="FFFFFF"/>
                </a:solidFill>
              </a:rPr>
              <a:t>HTTP 401 Unauthorized Body:</a:t>
            </a:r>
          </a:p>
          <a:p>
            <a:r>
              <a:rPr lang="en-US" dirty="0">
                <a:solidFill>
                  <a:srgbClr val="FFFFFF"/>
                </a:solidFill>
              </a:rPr>
              <a:t>Body:</a:t>
            </a:r>
          </a:p>
          <a:p>
            <a:r>
              <a:rPr lang="en-US" dirty="0">
                <a:solidFill>
                  <a:srgbClr val="FFFFFF"/>
                </a:solidFill>
              </a:rPr>
              <a:t>&lt;result </a:t>
            </a:r>
            <a:r>
              <a:rPr lang="en-US" dirty="0" err="1" smtClean="0">
                <a:solidFill>
                  <a:srgbClr val="FFFFFF"/>
                </a:solidFill>
              </a:rPr>
              <a:t>httpResponseCode</a:t>
            </a:r>
            <a:r>
              <a:rPr lang="en-US" dirty="0" smtClean="0">
                <a:solidFill>
                  <a:srgbClr val="FFFFFF"/>
                </a:solidFill>
              </a:rPr>
              <a:t>=“401” </a:t>
            </a:r>
            <a:r>
              <a:rPr lang="en-US" dirty="0">
                <a:solidFill>
                  <a:srgbClr val="FFFFFF"/>
                </a:solidFill>
              </a:rPr>
              <a:t>/&gt;</a:t>
            </a:r>
          </a:p>
        </p:txBody>
      </p:sp>
      <p:graphicFrame>
        <p:nvGraphicFramePr>
          <p:cNvPr id="2" name="Table 1"/>
          <p:cNvGraphicFramePr>
            <a:graphicFrameLocks noGrp="1"/>
          </p:cNvGraphicFramePr>
          <p:nvPr>
            <p:extLst>
              <p:ext uri="{D42A27DB-BD31-4B8C-83A1-F6EECF244321}">
                <p14:modId xmlns:p14="http://schemas.microsoft.com/office/powerpoint/2010/main" val="1870607858"/>
              </p:ext>
            </p:extLst>
          </p:nvPr>
        </p:nvGraphicFramePr>
        <p:xfrm>
          <a:off x="6931105" y="1561523"/>
          <a:ext cx="4953000" cy="2400300"/>
        </p:xfrm>
        <a:graphic>
          <a:graphicData uri="http://schemas.openxmlformats.org/drawingml/2006/table">
            <a:tbl>
              <a:tblPr/>
              <a:tblGrid>
                <a:gridCol w="1193800"/>
                <a:gridCol w="838200"/>
                <a:gridCol w="584200"/>
                <a:gridCol w="2336800"/>
              </a:tblGrid>
              <a:tr h="215900">
                <a:tc>
                  <a:txBody>
                    <a:bodyPr/>
                    <a:lstStyle/>
                    <a:p>
                      <a:pPr algn="l" fontAlgn="t"/>
                      <a:r>
                        <a:rPr lang="en-US" sz="1200" b="1" i="0" u="none" strike="noStrike">
                          <a:solidFill>
                            <a:srgbClr val="231F20"/>
                          </a:solidFill>
                          <a:effectLst/>
                          <a:latin typeface="Myriad Pro"/>
                        </a:rPr>
                        <a:t>Parameter</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Required</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Type</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Description</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571500">
                <a:tc>
                  <a:txBody>
                    <a:bodyPr/>
                    <a:lstStyle/>
                    <a:p>
                      <a:pPr algn="l" fontAlgn="t"/>
                      <a:r>
                        <a:rPr lang="en-US" sz="1200" b="0" i="0" u="none" strike="noStrike">
                          <a:solidFill>
                            <a:srgbClr val="231F20"/>
                          </a:solidFill>
                          <a:effectLst/>
                          <a:latin typeface="Myriad Pro"/>
                        </a:rPr>
                        <a:t>authToken</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yes</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The authToken returned by signInWithCreden- tials.</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393700">
                <a:tc>
                  <a:txBody>
                    <a:bodyPr/>
                    <a:lstStyle/>
                    <a:p>
                      <a:pPr algn="l" fontAlgn="t"/>
                      <a:r>
                        <a:rPr lang="en-US" sz="1200" b="0" i="0" u="none" strike="noStrike">
                          <a:solidFill>
                            <a:srgbClr val="231F20"/>
                          </a:solidFill>
                          <a:effectLst/>
                          <a:latin typeface="Myriad Pro"/>
                        </a:rPr>
                        <a:t>appId</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no</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dirty="0">
                          <a:solidFill>
                            <a:srgbClr val="231F20"/>
                          </a:solidFill>
                          <a:effectLst/>
                          <a:latin typeface="Myriad Pro"/>
                        </a:rPr>
                        <a:t>The id of the viewer application</a:t>
                      </a:r>
                      <a:endParaRPr lang="en-US" sz="1200" b="0"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393700">
                <a:tc>
                  <a:txBody>
                    <a:bodyPr/>
                    <a:lstStyle/>
                    <a:p>
                      <a:pPr algn="l" fontAlgn="t"/>
                      <a:r>
                        <a:rPr lang="en-US" sz="1200" b="0" i="0" u="none" strike="noStrike">
                          <a:solidFill>
                            <a:srgbClr val="231F20"/>
                          </a:solidFill>
                          <a:effectLst/>
                          <a:latin typeface="Myriad Pro"/>
                        </a:rPr>
                        <a:t>appVersion</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no</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Version of the viewer application.</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215900">
                <a:tc>
                  <a:txBody>
                    <a:bodyPr/>
                    <a:lstStyle/>
                    <a:p>
                      <a:pPr algn="l" fontAlgn="t"/>
                      <a:r>
                        <a:rPr lang="en-US" sz="1200" b="0" i="0" u="none" strike="noStrike">
                          <a:solidFill>
                            <a:srgbClr val="231F20"/>
                          </a:solidFill>
                          <a:effectLst/>
                          <a:latin typeface="Myriad Pro"/>
                        </a:rPr>
                        <a:t>uuid</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no</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string</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Device UUID</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215900">
                <a:tc>
                  <a:txBody>
                    <a:bodyPr/>
                    <a:lstStyle/>
                    <a:p>
                      <a:pPr algn="l" fontAlgn="t"/>
                      <a:r>
                        <a:rPr lang="en-US" sz="1200" b="1" i="0" u="none" strike="noStrike">
                          <a:solidFill>
                            <a:srgbClr val="231F20"/>
                          </a:solidFill>
                          <a:effectLst/>
                          <a:latin typeface="Myriad Pro"/>
                        </a:rPr>
                        <a:t>Return</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00000"/>
                          </a:solidFill>
                          <a:effectLst/>
                          <a:latin typeface="Times New Roman"/>
                        </a:rPr>
                        <a:t> </a:t>
                      </a: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Type</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1" i="0" u="none" strike="noStrike">
                          <a:solidFill>
                            <a:srgbClr val="231F20"/>
                          </a:solidFill>
                          <a:effectLst/>
                          <a:latin typeface="Myriad Pro"/>
                        </a:rPr>
                        <a:t>Description</a:t>
                      </a:r>
                      <a:endParaRPr lang="en-US" sz="1200" b="1"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r h="393700">
                <a:tc>
                  <a:txBody>
                    <a:bodyPr/>
                    <a:lstStyle/>
                    <a:p>
                      <a:pPr algn="l" fontAlgn="t"/>
                      <a:r>
                        <a:rPr lang="en-US" sz="1200" b="0" i="0" u="none" strike="noStrike">
                          <a:solidFill>
                            <a:srgbClr val="231F20"/>
                          </a:solidFill>
                          <a:effectLst/>
                          <a:latin typeface="Myriad Pro"/>
                        </a:rPr>
                        <a:t>entitlement list</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000000"/>
                          </a:solidFill>
                          <a:effectLst/>
                          <a:latin typeface="Times New Roman"/>
                        </a:rPr>
                        <a:t> </a:t>
                      </a: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a:solidFill>
                            <a:srgbClr val="231F20"/>
                          </a:solidFill>
                          <a:effectLst/>
                          <a:latin typeface="Myriad Pro"/>
                        </a:rPr>
                        <a:t>xml</a:t>
                      </a:r>
                      <a:endParaRPr lang="en-US" sz="1200" b="0" i="0" u="none" strike="noStrike">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c>
                  <a:txBody>
                    <a:bodyPr/>
                    <a:lstStyle/>
                    <a:p>
                      <a:pPr algn="l" fontAlgn="t"/>
                      <a:r>
                        <a:rPr lang="en-US" sz="1200" b="0" i="0" u="none" strike="noStrike" dirty="0">
                          <a:solidFill>
                            <a:srgbClr val="231F20"/>
                          </a:solidFill>
                          <a:effectLst/>
                          <a:latin typeface="Myriad Pro"/>
                        </a:rPr>
                        <a:t>The list of issues  the user is entitled to.</a:t>
                      </a:r>
                      <a:endParaRPr lang="en-US" sz="1200" b="0" i="0" u="none" strike="noStrike" dirty="0">
                        <a:solidFill>
                          <a:srgbClr val="000000"/>
                        </a:solidFill>
                        <a:effectLst/>
                        <a:latin typeface="Myriad Pro"/>
                      </a:endParaRPr>
                    </a:p>
                  </a:txBody>
                  <a:tcPr marL="12700" marR="12700" marT="12700" marB="0">
                    <a:lnL w="6350" cap="flat" cmpd="sng" algn="ctr">
                      <a:solidFill>
                        <a:srgbClr val="231F20"/>
                      </a:solidFill>
                      <a:prstDash val="solid"/>
                      <a:round/>
                      <a:headEnd type="none" w="med" len="med"/>
                      <a:tailEnd type="none" w="med" len="med"/>
                    </a:lnL>
                    <a:lnR w="6350" cap="flat" cmpd="sng" algn="ctr">
                      <a:solidFill>
                        <a:srgbClr val="231F20"/>
                      </a:solidFill>
                      <a:prstDash val="solid"/>
                      <a:round/>
                      <a:headEnd type="none" w="med" len="med"/>
                      <a:tailEnd type="none" w="med" len="med"/>
                    </a:lnR>
                    <a:lnT w="6350" cap="flat" cmpd="sng" algn="ctr">
                      <a:solidFill>
                        <a:srgbClr val="231F20"/>
                      </a:solidFill>
                      <a:prstDash val="solid"/>
                      <a:round/>
                      <a:headEnd type="none" w="med" len="med"/>
                      <a:tailEnd type="none" w="med" len="med"/>
                    </a:lnT>
                    <a:lnB w="6350" cap="flat" cmpd="sng" algn="ctr">
                      <a:solidFill>
                        <a:srgbClr val="231F20"/>
                      </a:solidFill>
                      <a:prstDash val="solid"/>
                      <a:round/>
                      <a:headEnd type="none" w="med" len="med"/>
                      <a:tailEnd type="none" w="med" len="med"/>
                    </a:lnB>
                    <a:solidFill>
                      <a:srgbClr val="FFFFFF"/>
                    </a:solidFill>
                  </a:tcPr>
                </a:tc>
              </a:tr>
            </a:tbl>
          </a:graphicData>
        </a:graphic>
      </p:graphicFrame>
      <p:sp>
        <p:nvSpPr>
          <p:cNvPr id="5" name="Rectangle 4"/>
          <p:cNvSpPr/>
          <p:nvPr/>
        </p:nvSpPr>
        <p:spPr>
          <a:xfrm>
            <a:off x="6931105" y="4052607"/>
            <a:ext cx="4953001" cy="1569660"/>
          </a:xfrm>
          <a:prstGeom prst="rect">
            <a:avLst/>
          </a:prstGeom>
        </p:spPr>
        <p:txBody>
          <a:bodyPr wrap="square">
            <a:spAutoFit/>
          </a:bodyPr>
          <a:lstStyle/>
          <a:p>
            <a:r>
              <a:rPr lang="en-US" sz="1600" dirty="0" smtClean="0">
                <a:solidFill>
                  <a:srgbClr val="FFFFFF"/>
                </a:solidFill>
              </a:rPr>
              <a:t>Notes</a:t>
            </a:r>
            <a:r>
              <a:rPr lang="en-US" sz="1600" dirty="0">
                <a:solidFill>
                  <a:srgbClr val="FFFFFF"/>
                </a:solidFill>
              </a:rPr>
              <a:t>: The </a:t>
            </a:r>
            <a:r>
              <a:rPr lang="en-US" sz="1600" dirty="0" err="1">
                <a:solidFill>
                  <a:srgbClr val="FFFFFF"/>
                </a:solidFill>
              </a:rPr>
              <a:t>productId</a:t>
            </a:r>
            <a:r>
              <a:rPr lang="en-US" sz="1600" dirty="0">
                <a:solidFill>
                  <a:srgbClr val="FFFFFF"/>
                </a:solidFill>
              </a:rPr>
              <a:t> should uniquely identify an issue and it should be the same ID that was assigned in the bundler when the issue was uploaded to the fulfillment server. This same ID should also be used to register the issue with the Apple Store for single issue in app purchase.</a:t>
            </a:r>
            <a:endParaRPr lang="en-US" sz="1600" dirty="0">
              <a:solidFill>
                <a:srgbClr val="FFFFFF"/>
              </a:solidFill>
            </a:endParaRPr>
          </a:p>
        </p:txBody>
      </p:sp>
    </p:spTree>
    <p:extLst>
      <p:ext uri="{BB962C8B-B14F-4D97-AF65-F5344CB8AC3E}">
        <p14:creationId xmlns:p14="http://schemas.microsoft.com/office/powerpoint/2010/main" val="40961846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p:nvPr/>
        </p:nvSpPr>
        <p:spPr>
          <a:xfrm>
            <a:off x="-1" y="3571"/>
            <a:ext cx="12207872" cy="778652"/>
          </a:xfrm>
          <a:prstGeom prst="rect">
            <a:avLst/>
          </a:prstGeom>
          <a:solidFill>
            <a:srgbClr val="475560"/>
          </a:solidFill>
          <a:ln w="12700">
            <a:round/>
          </a:ln>
        </p:spPr>
        <p:txBody>
          <a:bodyPr lIns="28545" tIns="28545" rIns="28545" bIns="28545" anchor="ctr"/>
          <a:lstStyle/>
          <a:p>
            <a:pPr lvl="0" algn="ctr" defTabSz="1219200">
              <a:buClr>
                <a:srgbClr val="FFFFFF"/>
              </a:buClr>
              <a:defRPr>
                <a:solidFill>
                  <a:srgbClr val="FFFFFF"/>
                </a:solidFill>
                <a:uFill>
                  <a:solidFill>
                    <a:srgbClr val="FFFFFF"/>
                  </a:solidFill>
                </a:uFill>
              </a:defRPr>
            </a:pPr>
            <a:endParaRPr/>
          </a:p>
        </p:txBody>
      </p:sp>
      <p:sp>
        <p:nvSpPr>
          <p:cNvPr id="454" name="Shape 454"/>
          <p:cNvSpPr/>
          <p:nvPr/>
        </p:nvSpPr>
        <p:spPr>
          <a:xfrm>
            <a:off x="-1" y="6438937"/>
            <a:ext cx="12207872" cy="415493"/>
          </a:xfrm>
          <a:prstGeom prst="rect">
            <a:avLst/>
          </a:prstGeom>
          <a:solidFill>
            <a:srgbClr val="475560"/>
          </a:solidFill>
          <a:ln w="12700">
            <a:round/>
          </a:ln>
        </p:spPr>
        <p:txBody>
          <a:bodyPr lIns="28545" tIns="28545" rIns="28545" bIns="28545" anchor="ctr"/>
          <a:lstStyle/>
          <a:p>
            <a:pPr lvl="0" algn="ctr" defTabSz="1219200">
              <a:buClr>
                <a:srgbClr val="FFFFFF"/>
              </a:buClr>
              <a:defRPr>
                <a:solidFill>
                  <a:srgbClr val="FFFFFF"/>
                </a:solidFill>
                <a:uFill>
                  <a:solidFill>
                    <a:srgbClr val="FFFFFF"/>
                  </a:solidFill>
                </a:uFill>
              </a:defRPr>
            </a:pPr>
            <a:endParaRPr/>
          </a:p>
        </p:txBody>
      </p:sp>
      <p:grpSp>
        <p:nvGrpSpPr>
          <p:cNvPr id="464" name="Group 464"/>
          <p:cNvGrpSpPr/>
          <p:nvPr/>
        </p:nvGrpSpPr>
        <p:grpSpPr>
          <a:xfrm>
            <a:off x="10307616" y="6525645"/>
            <a:ext cx="204173" cy="256348"/>
            <a:chOff x="0" y="0"/>
            <a:chExt cx="204011" cy="256347"/>
          </a:xfrm>
        </p:grpSpPr>
        <p:sp>
          <p:nvSpPr>
            <p:cNvPr id="455" name="Shape 455"/>
            <p:cNvSpPr/>
            <p:nvPr/>
          </p:nvSpPr>
          <p:spPr>
            <a:xfrm>
              <a:off x="5268" y="196283"/>
              <a:ext cx="36508" cy="60065"/>
            </a:xfrm>
            <a:custGeom>
              <a:avLst/>
              <a:gdLst/>
              <a:ahLst/>
              <a:cxnLst>
                <a:cxn ang="0">
                  <a:pos x="wd2" y="hd2"/>
                </a:cxn>
                <a:cxn ang="5400000">
                  <a:pos x="wd2" y="hd2"/>
                </a:cxn>
                <a:cxn ang="10800000">
                  <a:pos x="wd2" y="hd2"/>
                </a:cxn>
                <a:cxn ang="16200000">
                  <a:pos x="wd2" y="hd2"/>
                </a:cxn>
              </a:cxnLst>
              <a:rect l="0" t="0" r="r" b="b"/>
              <a:pathLst>
                <a:path w="21600" h="21600" extrusionOk="0">
                  <a:moveTo>
                    <a:pt x="7743" y="16395"/>
                  </a:moveTo>
                  <a:lnTo>
                    <a:pt x="6113" y="21600"/>
                  </a:lnTo>
                  <a:lnTo>
                    <a:pt x="0" y="21600"/>
                  </a:lnTo>
                  <a:lnTo>
                    <a:pt x="7540" y="0"/>
                  </a:lnTo>
                  <a:lnTo>
                    <a:pt x="14875" y="0"/>
                  </a:lnTo>
                  <a:lnTo>
                    <a:pt x="21600" y="21600"/>
                  </a:lnTo>
                  <a:lnTo>
                    <a:pt x="15691" y="21600"/>
                  </a:lnTo>
                  <a:lnTo>
                    <a:pt x="14060" y="16395"/>
                  </a:lnTo>
                  <a:lnTo>
                    <a:pt x="7743" y="16395"/>
                  </a:lnTo>
                  <a:close/>
                  <a:moveTo>
                    <a:pt x="13449" y="13402"/>
                  </a:moveTo>
                  <a:lnTo>
                    <a:pt x="12226" y="8718"/>
                  </a:lnTo>
                  <a:lnTo>
                    <a:pt x="11004" y="3773"/>
                  </a:lnTo>
                  <a:lnTo>
                    <a:pt x="9781" y="8718"/>
                  </a:lnTo>
                  <a:lnTo>
                    <a:pt x="8355" y="13402"/>
                  </a:lnTo>
                  <a:lnTo>
                    <a:pt x="13449" y="13402"/>
                  </a:lnTo>
                  <a:close/>
                </a:path>
              </a:pathLst>
            </a:custGeom>
            <a:solidFill>
              <a:srgbClr val="FFFFFF"/>
            </a:solidFill>
            <a:ln w="3175" cap="flat">
              <a:noFill/>
              <a:round/>
            </a:ln>
            <a:effectLst/>
          </p:spPr>
          <p:txBody>
            <a:bodyPr wrap="square" lIns="0" tIns="0" rIns="0" bIns="0" numCol="1" anchor="t">
              <a:noAutofit/>
            </a:bodyPr>
            <a:lstStyle/>
            <a:p>
              <a:pPr lvl="0" defTabSz="1219200">
                <a:buClrTx/>
              </a:pPr>
              <a:endParaRPr/>
            </a:p>
          </p:txBody>
        </p:sp>
        <p:sp>
          <p:nvSpPr>
            <p:cNvPr id="456" name="Shape 456"/>
            <p:cNvSpPr/>
            <p:nvPr/>
          </p:nvSpPr>
          <p:spPr>
            <a:xfrm>
              <a:off x="41875" y="195210"/>
              <a:ext cx="32214" cy="61138"/>
            </a:xfrm>
            <a:custGeom>
              <a:avLst/>
              <a:gdLst/>
              <a:ahLst/>
              <a:cxnLst>
                <a:cxn ang="0">
                  <a:pos x="wd2" y="hd2"/>
                </a:cxn>
                <a:cxn ang="5400000">
                  <a:pos x="wd2" y="hd2"/>
                </a:cxn>
                <a:cxn ang="10800000">
                  <a:pos x="wd2" y="hd2"/>
                </a:cxn>
                <a:cxn ang="16200000">
                  <a:pos x="wd2" y="hd2"/>
                </a:cxn>
              </a:cxnLst>
              <a:rect l="0" t="0" r="r" b="b"/>
              <a:pathLst>
                <a:path w="21600" h="21600" extrusionOk="0">
                  <a:moveTo>
                    <a:pt x="21363" y="0"/>
                  </a:moveTo>
                  <a:lnTo>
                    <a:pt x="21363" y="17105"/>
                  </a:lnTo>
                  <a:lnTo>
                    <a:pt x="21600" y="21350"/>
                  </a:lnTo>
                  <a:lnTo>
                    <a:pt x="15429" y="21350"/>
                  </a:lnTo>
                  <a:lnTo>
                    <a:pt x="14954" y="19602"/>
                  </a:lnTo>
                  <a:lnTo>
                    <a:pt x="14004" y="20476"/>
                  </a:lnTo>
                  <a:lnTo>
                    <a:pt x="12580" y="21101"/>
                  </a:lnTo>
                  <a:lnTo>
                    <a:pt x="10919" y="21475"/>
                  </a:lnTo>
                  <a:lnTo>
                    <a:pt x="9969" y="21600"/>
                  </a:lnTo>
                  <a:lnTo>
                    <a:pt x="9020" y="21600"/>
                  </a:lnTo>
                  <a:lnTo>
                    <a:pt x="7833" y="21600"/>
                  </a:lnTo>
                  <a:lnTo>
                    <a:pt x="6884" y="21475"/>
                  </a:lnTo>
                  <a:lnTo>
                    <a:pt x="5934" y="21350"/>
                  </a:lnTo>
                  <a:lnTo>
                    <a:pt x="4985" y="21101"/>
                  </a:lnTo>
                  <a:lnTo>
                    <a:pt x="3560" y="20351"/>
                  </a:lnTo>
                  <a:lnTo>
                    <a:pt x="2374" y="19353"/>
                  </a:lnTo>
                  <a:lnTo>
                    <a:pt x="1424" y="18229"/>
                  </a:lnTo>
                  <a:lnTo>
                    <a:pt x="712" y="16980"/>
                  </a:lnTo>
                  <a:lnTo>
                    <a:pt x="237" y="15482"/>
                  </a:lnTo>
                  <a:lnTo>
                    <a:pt x="0" y="13859"/>
                  </a:lnTo>
                  <a:lnTo>
                    <a:pt x="237" y="11986"/>
                  </a:lnTo>
                  <a:lnTo>
                    <a:pt x="712" y="10488"/>
                  </a:lnTo>
                  <a:lnTo>
                    <a:pt x="1662" y="9114"/>
                  </a:lnTo>
                  <a:lnTo>
                    <a:pt x="2848" y="7991"/>
                  </a:lnTo>
                  <a:lnTo>
                    <a:pt x="4273" y="7117"/>
                  </a:lnTo>
                  <a:lnTo>
                    <a:pt x="5697" y="6617"/>
                  </a:lnTo>
                  <a:lnTo>
                    <a:pt x="7358" y="6243"/>
                  </a:lnTo>
                  <a:lnTo>
                    <a:pt x="9257" y="6118"/>
                  </a:lnTo>
                  <a:lnTo>
                    <a:pt x="10919" y="6243"/>
                  </a:lnTo>
                  <a:lnTo>
                    <a:pt x="12343" y="6492"/>
                  </a:lnTo>
                  <a:lnTo>
                    <a:pt x="13292" y="6992"/>
                  </a:lnTo>
                  <a:lnTo>
                    <a:pt x="14004" y="7616"/>
                  </a:lnTo>
                  <a:lnTo>
                    <a:pt x="14242" y="7616"/>
                  </a:lnTo>
                  <a:lnTo>
                    <a:pt x="14242" y="0"/>
                  </a:lnTo>
                  <a:lnTo>
                    <a:pt x="21363" y="0"/>
                  </a:lnTo>
                  <a:close/>
                  <a:moveTo>
                    <a:pt x="14242" y="12111"/>
                  </a:moveTo>
                  <a:lnTo>
                    <a:pt x="14242" y="12111"/>
                  </a:lnTo>
                  <a:lnTo>
                    <a:pt x="14242" y="11237"/>
                  </a:lnTo>
                  <a:lnTo>
                    <a:pt x="13767" y="10488"/>
                  </a:lnTo>
                  <a:lnTo>
                    <a:pt x="13055" y="9864"/>
                  </a:lnTo>
                  <a:lnTo>
                    <a:pt x="12343" y="9364"/>
                  </a:lnTo>
                  <a:lnTo>
                    <a:pt x="11631" y="9239"/>
                  </a:lnTo>
                  <a:lnTo>
                    <a:pt x="11156" y="9239"/>
                  </a:lnTo>
                  <a:lnTo>
                    <a:pt x="10207" y="9364"/>
                  </a:lnTo>
                  <a:lnTo>
                    <a:pt x="9257" y="9614"/>
                  </a:lnTo>
                  <a:lnTo>
                    <a:pt x="8545" y="10113"/>
                  </a:lnTo>
                  <a:lnTo>
                    <a:pt x="8070" y="10613"/>
                  </a:lnTo>
                  <a:lnTo>
                    <a:pt x="7596" y="11362"/>
                  </a:lnTo>
                  <a:lnTo>
                    <a:pt x="7358" y="12111"/>
                  </a:lnTo>
                  <a:lnTo>
                    <a:pt x="7121" y="13984"/>
                  </a:lnTo>
                  <a:lnTo>
                    <a:pt x="7358" y="14983"/>
                  </a:lnTo>
                  <a:lnTo>
                    <a:pt x="7596" y="15857"/>
                  </a:lnTo>
                  <a:lnTo>
                    <a:pt x="7833" y="16731"/>
                  </a:lnTo>
                  <a:lnTo>
                    <a:pt x="8308" y="17355"/>
                  </a:lnTo>
                  <a:lnTo>
                    <a:pt x="8782" y="17854"/>
                  </a:lnTo>
                  <a:lnTo>
                    <a:pt x="9495" y="18229"/>
                  </a:lnTo>
                  <a:lnTo>
                    <a:pt x="10207" y="18479"/>
                  </a:lnTo>
                  <a:lnTo>
                    <a:pt x="10919" y="18603"/>
                  </a:lnTo>
                  <a:lnTo>
                    <a:pt x="11868" y="18479"/>
                  </a:lnTo>
                  <a:lnTo>
                    <a:pt x="12580" y="18229"/>
                  </a:lnTo>
                  <a:lnTo>
                    <a:pt x="13292" y="17729"/>
                  </a:lnTo>
                  <a:lnTo>
                    <a:pt x="14004" y="16980"/>
                  </a:lnTo>
                  <a:lnTo>
                    <a:pt x="14242" y="16606"/>
                  </a:lnTo>
                  <a:lnTo>
                    <a:pt x="14242" y="16106"/>
                  </a:lnTo>
                  <a:lnTo>
                    <a:pt x="14242" y="12111"/>
                  </a:lnTo>
                  <a:close/>
                </a:path>
              </a:pathLst>
            </a:custGeom>
            <a:solidFill>
              <a:srgbClr val="FFFFFF"/>
            </a:solidFill>
            <a:ln w="3175" cap="flat">
              <a:noFill/>
              <a:round/>
            </a:ln>
            <a:effectLst/>
          </p:spPr>
          <p:txBody>
            <a:bodyPr wrap="square" lIns="0" tIns="0" rIns="0" bIns="0" numCol="1" anchor="t">
              <a:noAutofit/>
            </a:bodyPr>
            <a:lstStyle/>
            <a:p>
              <a:pPr lvl="0" defTabSz="1219200">
                <a:buClrTx/>
              </a:pPr>
              <a:endParaRPr/>
            </a:p>
          </p:txBody>
        </p:sp>
        <p:sp>
          <p:nvSpPr>
            <p:cNvPr id="457" name="Shape 457"/>
            <p:cNvSpPr/>
            <p:nvPr/>
          </p:nvSpPr>
          <p:spPr>
            <a:xfrm>
              <a:off x="79456" y="212370"/>
              <a:ext cx="31140" cy="43977"/>
            </a:xfrm>
            <a:custGeom>
              <a:avLst/>
              <a:gdLst/>
              <a:ahLst/>
              <a:cxnLst>
                <a:cxn ang="0">
                  <a:pos x="wd2" y="hd2"/>
                </a:cxn>
                <a:cxn ang="5400000">
                  <a:pos x="wd2" y="hd2"/>
                </a:cxn>
                <a:cxn ang="10800000">
                  <a:pos x="wd2" y="hd2"/>
                </a:cxn>
                <a:cxn ang="16200000">
                  <a:pos x="wd2" y="hd2"/>
                </a:cxn>
              </a:cxnLst>
              <a:rect l="0" t="0" r="r" b="b"/>
              <a:pathLst>
                <a:path w="21600" h="21600" extrusionOk="0">
                  <a:moveTo>
                    <a:pt x="10681" y="21600"/>
                  </a:moveTo>
                  <a:lnTo>
                    <a:pt x="10681" y="21600"/>
                  </a:lnTo>
                  <a:lnTo>
                    <a:pt x="8308" y="21426"/>
                  </a:lnTo>
                  <a:lnTo>
                    <a:pt x="6409" y="20903"/>
                  </a:lnTo>
                  <a:lnTo>
                    <a:pt x="4510" y="20032"/>
                  </a:lnTo>
                  <a:lnTo>
                    <a:pt x="2848" y="18813"/>
                  </a:lnTo>
                  <a:lnTo>
                    <a:pt x="1662" y="17245"/>
                  </a:lnTo>
                  <a:lnTo>
                    <a:pt x="712" y="15503"/>
                  </a:lnTo>
                  <a:lnTo>
                    <a:pt x="237" y="13239"/>
                  </a:lnTo>
                  <a:lnTo>
                    <a:pt x="0" y="10800"/>
                  </a:lnTo>
                  <a:lnTo>
                    <a:pt x="237" y="8187"/>
                  </a:lnTo>
                  <a:lnTo>
                    <a:pt x="949" y="5923"/>
                  </a:lnTo>
                  <a:lnTo>
                    <a:pt x="1899" y="4006"/>
                  </a:lnTo>
                  <a:lnTo>
                    <a:pt x="3323" y="2613"/>
                  </a:lnTo>
                  <a:lnTo>
                    <a:pt x="4985" y="1394"/>
                  </a:lnTo>
                  <a:lnTo>
                    <a:pt x="6884" y="523"/>
                  </a:lnTo>
                  <a:lnTo>
                    <a:pt x="8782" y="174"/>
                  </a:lnTo>
                  <a:lnTo>
                    <a:pt x="10919" y="0"/>
                  </a:lnTo>
                  <a:lnTo>
                    <a:pt x="13292" y="174"/>
                  </a:lnTo>
                  <a:lnTo>
                    <a:pt x="15429" y="697"/>
                  </a:lnTo>
                  <a:lnTo>
                    <a:pt x="17090" y="1568"/>
                  </a:lnTo>
                  <a:lnTo>
                    <a:pt x="18752" y="2787"/>
                  </a:lnTo>
                  <a:lnTo>
                    <a:pt x="19938" y="4355"/>
                  </a:lnTo>
                  <a:lnTo>
                    <a:pt x="20888" y="6271"/>
                  </a:lnTo>
                  <a:lnTo>
                    <a:pt x="21363" y="8361"/>
                  </a:lnTo>
                  <a:lnTo>
                    <a:pt x="21600" y="10800"/>
                  </a:lnTo>
                  <a:lnTo>
                    <a:pt x="21363" y="12368"/>
                  </a:lnTo>
                  <a:lnTo>
                    <a:pt x="21125" y="13761"/>
                  </a:lnTo>
                  <a:lnTo>
                    <a:pt x="20888" y="14981"/>
                  </a:lnTo>
                  <a:lnTo>
                    <a:pt x="20413" y="16026"/>
                  </a:lnTo>
                  <a:lnTo>
                    <a:pt x="19938" y="17071"/>
                  </a:lnTo>
                  <a:lnTo>
                    <a:pt x="19226" y="17942"/>
                  </a:lnTo>
                  <a:lnTo>
                    <a:pt x="18514" y="18813"/>
                  </a:lnTo>
                  <a:lnTo>
                    <a:pt x="17802" y="19510"/>
                  </a:lnTo>
                  <a:lnTo>
                    <a:pt x="16141" y="20555"/>
                  </a:lnTo>
                  <a:lnTo>
                    <a:pt x="14242" y="21252"/>
                  </a:lnTo>
                  <a:lnTo>
                    <a:pt x="12580" y="21600"/>
                  </a:lnTo>
                  <a:lnTo>
                    <a:pt x="10919" y="21600"/>
                  </a:lnTo>
                  <a:lnTo>
                    <a:pt x="10681" y="21600"/>
                  </a:lnTo>
                  <a:close/>
                  <a:moveTo>
                    <a:pt x="10919" y="17594"/>
                  </a:moveTo>
                  <a:lnTo>
                    <a:pt x="10919" y="17594"/>
                  </a:lnTo>
                  <a:lnTo>
                    <a:pt x="11868" y="17419"/>
                  </a:lnTo>
                  <a:lnTo>
                    <a:pt x="12580" y="17071"/>
                  </a:lnTo>
                  <a:lnTo>
                    <a:pt x="13292" y="16374"/>
                  </a:lnTo>
                  <a:lnTo>
                    <a:pt x="13530" y="15329"/>
                  </a:lnTo>
                  <a:lnTo>
                    <a:pt x="14242" y="13239"/>
                  </a:lnTo>
                  <a:lnTo>
                    <a:pt x="14242" y="10800"/>
                  </a:lnTo>
                  <a:lnTo>
                    <a:pt x="14242" y="8535"/>
                  </a:lnTo>
                  <a:lnTo>
                    <a:pt x="14004" y="7316"/>
                  </a:lnTo>
                  <a:lnTo>
                    <a:pt x="13530" y="6271"/>
                  </a:lnTo>
                  <a:lnTo>
                    <a:pt x="13055" y="5400"/>
                  </a:lnTo>
                  <a:lnTo>
                    <a:pt x="12580" y="4529"/>
                  </a:lnTo>
                  <a:lnTo>
                    <a:pt x="11868" y="4181"/>
                  </a:lnTo>
                  <a:lnTo>
                    <a:pt x="10681" y="4006"/>
                  </a:lnTo>
                  <a:lnTo>
                    <a:pt x="9732" y="4181"/>
                  </a:lnTo>
                  <a:lnTo>
                    <a:pt x="9020" y="4529"/>
                  </a:lnTo>
                  <a:lnTo>
                    <a:pt x="8308" y="5400"/>
                  </a:lnTo>
                  <a:lnTo>
                    <a:pt x="7833" y="6271"/>
                  </a:lnTo>
                  <a:lnTo>
                    <a:pt x="7596" y="7316"/>
                  </a:lnTo>
                  <a:lnTo>
                    <a:pt x="7358" y="8535"/>
                  </a:lnTo>
                  <a:lnTo>
                    <a:pt x="7121" y="10800"/>
                  </a:lnTo>
                  <a:lnTo>
                    <a:pt x="7358" y="13413"/>
                  </a:lnTo>
                  <a:lnTo>
                    <a:pt x="7596" y="14458"/>
                  </a:lnTo>
                  <a:lnTo>
                    <a:pt x="7833" y="15503"/>
                  </a:lnTo>
                  <a:lnTo>
                    <a:pt x="8308" y="16374"/>
                  </a:lnTo>
                  <a:lnTo>
                    <a:pt x="9020" y="17071"/>
                  </a:lnTo>
                  <a:lnTo>
                    <a:pt x="9732" y="17419"/>
                  </a:lnTo>
                  <a:lnTo>
                    <a:pt x="10919" y="17594"/>
                  </a:lnTo>
                  <a:close/>
                </a:path>
              </a:pathLst>
            </a:custGeom>
            <a:solidFill>
              <a:srgbClr val="FFFFFF"/>
            </a:solidFill>
            <a:ln w="3175" cap="flat">
              <a:noFill/>
              <a:round/>
            </a:ln>
            <a:effectLst/>
          </p:spPr>
          <p:txBody>
            <a:bodyPr wrap="square" lIns="0" tIns="0" rIns="0" bIns="0" numCol="1" anchor="t">
              <a:noAutofit/>
            </a:bodyPr>
            <a:lstStyle/>
            <a:p>
              <a:pPr lvl="0" defTabSz="1219200">
                <a:buClrTx/>
              </a:pPr>
              <a:endParaRPr/>
            </a:p>
          </p:txBody>
        </p:sp>
        <p:sp>
          <p:nvSpPr>
            <p:cNvPr id="458" name="Shape 458"/>
            <p:cNvSpPr/>
            <p:nvPr/>
          </p:nvSpPr>
          <p:spPr>
            <a:xfrm>
              <a:off x="118111" y="195210"/>
              <a:ext cx="31140" cy="61138"/>
            </a:xfrm>
            <a:custGeom>
              <a:avLst/>
              <a:gdLst/>
              <a:ahLst/>
              <a:cxnLst>
                <a:cxn ang="0">
                  <a:pos x="wd2" y="hd2"/>
                </a:cxn>
                <a:cxn ang="5400000">
                  <a:pos x="wd2" y="hd2"/>
                </a:cxn>
                <a:cxn ang="10800000">
                  <a:pos x="wd2" y="hd2"/>
                </a:cxn>
                <a:cxn ang="16200000">
                  <a:pos x="wd2" y="hd2"/>
                </a:cxn>
              </a:cxnLst>
              <a:rect l="0" t="0" r="r" b="b"/>
              <a:pathLst>
                <a:path w="21600" h="21600" extrusionOk="0">
                  <a:moveTo>
                    <a:pt x="237" y="0"/>
                  </a:moveTo>
                  <a:lnTo>
                    <a:pt x="7358" y="0"/>
                  </a:lnTo>
                  <a:lnTo>
                    <a:pt x="7358" y="7866"/>
                  </a:lnTo>
                  <a:lnTo>
                    <a:pt x="8545" y="7117"/>
                  </a:lnTo>
                  <a:lnTo>
                    <a:pt x="9969" y="6492"/>
                  </a:lnTo>
                  <a:lnTo>
                    <a:pt x="11393" y="6243"/>
                  </a:lnTo>
                  <a:lnTo>
                    <a:pt x="13292" y="6118"/>
                  </a:lnTo>
                  <a:lnTo>
                    <a:pt x="14479" y="6118"/>
                  </a:lnTo>
                  <a:lnTo>
                    <a:pt x="15191" y="6243"/>
                  </a:lnTo>
                  <a:lnTo>
                    <a:pt x="16853" y="6617"/>
                  </a:lnTo>
                  <a:lnTo>
                    <a:pt x="18277" y="7366"/>
                  </a:lnTo>
                  <a:lnTo>
                    <a:pt x="19464" y="8240"/>
                  </a:lnTo>
                  <a:lnTo>
                    <a:pt x="20413" y="9239"/>
                  </a:lnTo>
                  <a:lnTo>
                    <a:pt x="20888" y="10613"/>
                  </a:lnTo>
                  <a:lnTo>
                    <a:pt x="21363" y="11986"/>
                  </a:lnTo>
                  <a:lnTo>
                    <a:pt x="21600" y="13484"/>
                  </a:lnTo>
                  <a:lnTo>
                    <a:pt x="21363" y="15357"/>
                  </a:lnTo>
                  <a:lnTo>
                    <a:pt x="20888" y="16980"/>
                  </a:lnTo>
                  <a:lnTo>
                    <a:pt x="19938" y="18354"/>
                  </a:lnTo>
                  <a:lnTo>
                    <a:pt x="18752" y="19602"/>
                  </a:lnTo>
                  <a:lnTo>
                    <a:pt x="17565" y="20476"/>
                  </a:lnTo>
                  <a:lnTo>
                    <a:pt x="15903" y="21101"/>
                  </a:lnTo>
                  <a:lnTo>
                    <a:pt x="14242" y="21475"/>
                  </a:lnTo>
                  <a:lnTo>
                    <a:pt x="12343" y="21600"/>
                  </a:lnTo>
                  <a:lnTo>
                    <a:pt x="10444" y="21475"/>
                  </a:lnTo>
                  <a:lnTo>
                    <a:pt x="9020" y="21225"/>
                  </a:lnTo>
                  <a:lnTo>
                    <a:pt x="7833" y="20476"/>
                  </a:lnTo>
                  <a:lnTo>
                    <a:pt x="6646" y="19602"/>
                  </a:lnTo>
                  <a:lnTo>
                    <a:pt x="6409" y="19602"/>
                  </a:lnTo>
                  <a:lnTo>
                    <a:pt x="5934" y="21350"/>
                  </a:lnTo>
                  <a:lnTo>
                    <a:pt x="0" y="21350"/>
                  </a:lnTo>
                  <a:lnTo>
                    <a:pt x="237" y="17105"/>
                  </a:lnTo>
                  <a:lnTo>
                    <a:pt x="237" y="0"/>
                  </a:lnTo>
                  <a:close/>
                  <a:moveTo>
                    <a:pt x="7358" y="15982"/>
                  </a:moveTo>
                  <a:lnTo>
                    <a:pt x="7358" y="15982"/>
                  </a:lnTo>
                  <a:lnTo>
                    <a:pt x="7358" y="16606"/>
                  </a:lnTo>
                  <a:lnTo>
                    <a:pt x="7596" y="16980"/>
                  </a:lnTo>
                  <a:lnTo>
                    <a:pt x="8070" y="17729"/>
                  </a:lnTo>
                  <a:lnTo>
                    <a:pt x="9020" y="18229"/>
                  </a:lnTo>
                  <a:lnTo>
                    <a:pt x="9732" y="18479"/>
                  </a:lnTo>
                  <a:lnTo>
                    <a:pt x="10444" y="18603"/>
                  </a:lnTo>
                  <a:lnTo>
                    <a:pt x="11393" y="18479"/>
                  </a:lnTo>
                  <a:lnTo>
                    <a:pt x="12343" y="18229"/>
                  </a:lnTo>
                  <a:lnTo>
                    <a:pt x="12818" y="17854"/>
                  </a:lnTo>
                  <a:lnTo>
                    <a:pt x="13530" y="17230"/>
                  </a:lnTo>
                  <a:lnTo>
                    <a:pt x="13767" y="16606"/>
                  </a:lnTo>
                  <a:lnTo>
                    <a:pt x="14242" y="15732"/>
                  </a:lnTo>
                  <a:lnTo>
                    <a:pt x="14242" y="13734"/>
                  </a:lnTo>
                  <a:lnTo>
                    <a:pt x="14242" y="11986"/>
                  </a:lnTo>
                  <a:lnTo>
                    <a:pt x="13767" y="11112"/>
                  </a:lnTo>
                  <a:lnTo>
                    <a:pt x="13530" y="10488"/>
                  </a:lnTo>
                  <a:lnTo>
                    <a:pt x="12818" y="9988"/>
                  </a:lnTo>
                  <a:lnTo>
                    <a:pt x="12105" y="9614"/>
                  </a:lnTo>
                  <a:lnTo>
                    <a:pt x="11393" y="9364"/>
                  </a:lnTo>
                  <a:lnTo>
                    <a:pt x="10444" y="9239"/>
                  </a:lnTo>
                  <a:lnTo>
                    <a:pt x="9495" y="9364"/>
                  </a:lnTo>
                  <a:lnTo>
                    <a:pt x="8545" y="9739"/>
                  </a:lnTo>
                  <a:lnTo>
                    <a:pt x="8070" y="10238"/>
                  </a:lnTo>
                  <a:lnTo>
                    <a:pt x="7596" y="10862"/>
                  </a:lnTo>
                  <a:lnTo>
                    <a:pt x="7358" y="11861"/>
                  </a:lnTo>
                  <a:lnTo>
                    <a:pt x="7358" y="15982"/>
                  </a:lnTo>
                  <a:close/>
                </a:path>
              </a:pathLst>
            </a:custGeom>
            <a:solidFill>
              <a:srgbClr val="FFFFFF"/>
            </a:solidFill>
            <a:ln w="3175" cap="flat">
              <a:noFill/>
              <a:round/>
            </a:ln>
            <a:effectLst/>
          </p:spPr>
          <p:txBody>
            <a:bodyPr wrap="square" lIns="0" tIns="0" rIns="0" bIns="0" numCol="1" anchor="t">
              <a:noAutofit/>
            </a:bodyPr>
            <a:lstStyle/>
            <a:p>
              <a:pPr lvl="0" defTabSz="1219200">
                <a:buClrTx/>
              </a:pPr>
              <a:endParaRPr/>
            </a:p>
          </p:txBody>
        </p:sp>
        <p:sp>
          <p:nvSpPr>
            <p:cNvPr id="459" name="Shape 459"/>
            <p:cNvSpPr/>
            <p:nvPr/>
          </p:nvSpPr>
          <p:spPr>
            <a:xfrm>
              <a:off x="155693" y="212370"/>
              <a:ext cx="31139" cy="43977"/>
            </a:xfrm>
            <a:custGeom>
              <a:avLst/>
              <a:gdLst/>
              <a:ahLst/>
              <a:cxnLst>
                <a:cxn ang="0">
                  <a:pos x="wd2" y="hd2"/>
                </a:cxn>
                <a:cxn ang="5400000">
                  <a:pos x="wd2" y="hd2"/>
                </a:cxn>
                <a:cxn ang="10800000">
                  <a:pos x="wd2" y="hd2"/>
                </a:cxn>
                <a:cxn ang="16200000">
                  <a:pos x="wd2" y="hd2"/>
                </a:cxn>
              </a:cxnLst>
              <a:rect l="0" t="0" r="r" b="b"/>
              <a:pathLst>
                <a:path w="21600" h="21600" extrusionOk="0">
                  <a:moveTo>
                    <a:pt x="7118" y="12614"/>
                  </a:moveTo>
                  <a:lnTo>
                    <a:pt x="7118" y="12614"/>
                  </a:lnTo>
                  <a:lnTo>
                    <a:pt x="7364" y="13824"/>
                  </a:lnTo>
                  <a:lnTo>
                    <a:pt x="7855" y="14861"/>
                  </a:lnTo>
                  <a:lnTo>
                    <a:pt x="8345" y="15725"/>
                  </a:lnTo>
                  <a:lnTo>
                    <a:pt x="9082" y="16416"/>
                  </a:lnTo>
                  <a:lnTo>
                    <a:pt x="10064" y="16934"/>
                  </a:lnTo>
                  <a:lnTo>
                    <a:pt x="11045" y="17280"/>
                  </a:lnTo>
                  <a:lnTo>
                    <a:pt x="12273" y="17453"/>
                  </a:lnTo>
                  <a:lnTo>
                    <a:pt x="13745" y="17626"/>
                  </a:lnTo>
                  <a:lnTo>
                    <a:pt x="15218" y="17453"/>
                  </a:lnTo>
                  <a:lnTo>
                    <a:pt x="16691" y="17280"/>
                  </a:lnTo>
                  <a:lnTo>
                    <a:pt x="19145" y="16762"/>
                  </a:lnTo>
                  <a:lnTo>
                    <a:pt x="20127" y="20563"/>
                  </a:lnTo>
                  <a:lnTo>
                    <a:pt x="18655" y="20909"/>
                  </a:lnTo>
                  <a:lnTo>
                    <a:pt x="16691" y="21254"/>
                  </a:lnTo>
                  <a:lnTo>
                    <a:pt x="14482" y="21427"/>
                  </a:lnTo>
                  <a:lnTo>
                    <a:pt x="12273" y="21600"/>
                  </a:lnTo>
                  <a:lnTo>
                    <a:pt x="9573" y="21427"/>
                  </a:lnTo>
                  <a:lnTo>
                    <a:pt x="7118" y="20909"/>
                  </a:lnTo>
                  <a:lnTo>
                    <a:pt x="4909" y="20045"/>
                  </a:lnTo>
                  <a:lnTo>
                    <a:pt x="3191" y="18835"/>
                  </a:lnTo>
                  <a:lnTo>
                    <a:pt x="1718" y="17280"/>
                  </a:lnTo>
                  <a:lnTo>
                    <a:pt x="736" y="15552"/>
                  </a:lnTo>
                  <a:lnTo>
                    <a:pt x="245" y="13478"/>
                  </a:lnTo>
                  <a:lnTo>
                    <a:pt x="0" y="11232"/>
                  </a:lnTo>
                  <a:lnTo>
                    <a:pt x="245" y="8813"/>
                  </a:lnTo>
                  <a:lnTo>
                    <a:pt x="982" y="6566"/>
                  </a:lnTo>
                  <a:lnTo>
                    <a:pt x="1964" y="4666"/>
                  </a:lnTo>
                  <a:lnTo>
                    <a:pt x="3436" y="3110"/>
                  </a:lnTo>
                  <a:lnTo>
                    <a:pt x="5155" y="1728"/>
                  </a:lnTo>
                  <a:lnTo>
                    <a:pt x="7118" y="864"/>
                  </a:lnTo>
                  <a:lnTo>
                    <a:pt x="9327" y="346"/>
                  </a:lnTo>
                  <a:lnTo>
                    <a:pt x="11536" y="0"/>
                  </a:lnTo>
                  <a:lnTo>
                    <a:pt x="13745" y="173"/>
                  </a:lnTo>
                  <a:lnTo>
                    <a:pt x="15955" y="691"/>
                  </a:lnTo>
                  <a:lnTo>
                    <a:pt x="17427" y="1555"/>
                  </a:lnTo>
                  <a:lnTo>
                    <a:pt x="18900" y="2765"/>
                  </a:lnTo>
                  <a:lnTo>
                    <a:pt x="20127" y="4147"/>
                  </a:lnTo>
                  <a:lnTo>
                    <a:pt x="20864" y="5702"/>
                  </a:lnTo>
                  <a:lnTo>
                    <a:pt x="21355" y="7603"/>
                  </a:lnTo>
                  <a:lnTo>
                    <a:pt x="21600" y="9850"/>
                  </a:lnTo>
                  <a:lnTo>
                    <a:pt x="21355" y="11578"/>
                  </a:lnTo>
                  <a:lnTo>
                    <a:pt x="21355" y="12614"/>
                  </a:lnTo>
                  <a:lnTo>
                    <a:pt x="7118" y="12614"/>
                  </a:lnTo>
                  <a:close/>
                  <a:moveTo>
                    <a:pt x="14727" y="8986"/>
                  </a:moveTo>
                  <a:lnTo>
                    <a:pt x="14727" y="8986"/>
                  </a:lnTo>
                  <a:lnTo>
                    <a:pt x="14482" y="6912"/>
                  </a:lnTo>
                  <a:lnTo>
                    <a:pt x="14236" y="6048"/>
                  </a:lnTo>
                  <a:lnTo>
                    <a:pt x="13745" y="5357"/>
                  </a:lnTo>
                  <a:lnTo>
                    <a:pt x="13255" y="4666"/>
                  </a:lnTo>
                  <a:lnTo>
                    <a:pt x="12764" y="4320"/>
                  </a:lnTo>
                  <a:lnTo>
                    <a:pt x="12027" y="3974"/>
                  </a:lnTo>
                  <a:lnTo>
                    <a:pt x="11045" y="3974"/>
                  </a:lnTo>
                  <a:lnTo>
                    <a:pt x="10309" y="3974"/>
                  </a:lnTo>
                  <a:lnTo>
                    <a:pt x="9327" y="4320"/>
                  </a:lnTo>
                  <a:lnTo>
                    <a:pt x="8836" y="4838"/>
                  </a:lnTo>
                  <a:lnTo>
                    <a:pt x="8100" y="5530"/>
                  </a:lnTo>
                  <a:lnTo>
                    <a:pt x="7609" y="7258"/>
                  </a:lnTo>
                  <a:lnTo>
                    <a:pt x="7118" y="8986"/>
                  </a:lnTo>
                  <a:lnTo>
                    <a:pt x="14727" y="8986"/>
                  </a:lnTo>
                  <a:close/>
                </a:path>
              </a:pathLst>
            </a:custGeom>
            <a:solidFill>
              <a:srgbClr val="FFFFFF"/>
            </a:solidFill>
            <a:ln w="3175" cap="flat">
              <a:noFill/>
              <a:round/>
            </a:ln>
            <a:effectLst/>
          </p:spPr>
          <p:txBody>
            <a:bodyPr wrap="square" lIns="0" tIns="0" rIns="0" bIns="0" numCol="1" anchor="t">
              <a:noAutofit/>
            </a:bodyPr>
            <a:lstStyle/>
            <a:p>
              <a:pPr lvl="0" defTabSz="1219200">
                <a:buClrTx/>
              </a:pPr>
              <a:endParaRPr/>
            </a:p>
          </p:txBody>
        </p:sp>
        <p:sp>
          <p:nvSpPr>
            <p:cNvPr id="460" name="Shape 460"/>
            <p:cNvSpPr/>
            <p:nvPr/>
          </p:nvSpPr>
          <p:spPr>
            <a:xfrm>
              <a:off x="118111" y="0"/>
              <a:ext cx="68720" cy="1651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rgbClr val="FFFFFF"/>
            </a:solidFill>
            <a:ln w="3175" cap="flat">
              <a:noFill/>
              <a:round/>
            </a:ln>
            <a:effectLst/>
          </p:spPr>
          <p:txBody>
            <a:bodyPr wrap="square" lIns="0" tIns="0" rIns="0" bIns="0" numCol="1" anchor="t">
              <a:noAutofit/>
            </a:bodyPr>
            <a:lstStyle/>
            <a:p>
              <a:pPr lvl="0" defTabSz="1219200">
                <a:buClrTx/>
              </a:pPr>
              <a:endParaRPr/>
            </a:p>
          </p:txBody>
        </p:sp>
        <p:sp>
          <p:nvSpPr>
            <p:cNvPr id="461" name="Shape 461"/>
            <p:cNvSpPr/>
            <p:nvPr/>
          </p:nvSpPr>
          <p:spPr>
            <a:xfrm>
              <a:off x="0" y="0"/>
              <a:ext cx="68720" cy="1651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0"/>
                  </a:lnTo>
                  <a:close/>
                </a:path>
              </a:pathLst>
            </a:custGeom>
            <a:solidFill>
              <a:srgbClr val="FFFFFF"/>
            </a:solidFill>
            <a:ln w="3175" cap="flat">
              <a:noFill/>
              <a:round/>
            </a:ln>
            <a:effectLst/>
          </p:spPr>
          <p:txBody>
            <a:bodyPr wrap="square" lIns="0" tIns="0" rIns="0" bIns="0" numCol="1" anchor="t">
              <a:noAutofit/>
            </a:bodyPr>
            <a:lstStyle/>
            <a:p>
              <a:pPr lvl="0" defTabSz="1219200">
                <a:buClrTx/>
              </a:pPr>
              <a:endParaRPr/>
            </a:p>
          </p:txBody>
        </p:sp>
        <p:sp>
          <p:nvSpPr>
            <p:cNvPr id="462" name="Shape 462"/>
            <p:cNvSpPr/>
            <p:nvPr/>
          </p:nvSpPr>
          <p:spPr>
            <a:xfrm>
              <a:off x="63351" y="60063"/>
              <a:ext cx="74089" cy="105115"/>
            </a:xfrm>
            <a:custGeom>
              <a:avLst/>
              <a:gdLst/>
              <a:ahLst/>
              <a:cxnLst>
                <a:cxn ang="0">
                  <a:pos x="wd2" y="hd2"/>
                </a:cxn>
                <a:cxn ang="5400000">
                  <a:pos x="wd2" y="hd2"/>
                </a:cxn>
                <a:cxn ang="10800000">
                  <a:pos x="wd2" y="hd2"/>
                </a:cxn>
                <a:cxn ang="16200000">
                  <a:pos x="wd2" y="hd2"/>
                </a:cxn>
              </a:cxnLst>
              <a:rect l="0" t="0" r="r" b="b"/>
              <a:pathLst>
                <a:path w="21600" h="21600" extrusionOk="0">
                  <a:moveTo>
                    <a:pt x="8827" y="0"/>
                  </a:moveTo>
                  <a:lnTo>
                    <a:pt x="21600" y="21600"/>
                  </a:lnTo>
                  <a:lnTo>
                    <a:pt x="13188" y="21600"/>
                  </a:lnTo>
                  <a:lnTo>
                    <a:pt x="9346" y="14697"/>
                  </a:lnTo>
                  <a:lnTo>
                    <a:pt x="0" y="14697"/>
                  </a:lnTo>
                  <a:lnTo>
                    <a:pt x="8827" y="0"/>
                  </a:lnTo>
                  <a:close/>
                </a:path>
              </a:pathLst>
            </a:custGeom>
            <a:solidFill>
              <a:srgbClr val="FFFFFF"/>
            </a:solidFill>
            <a:ln w="3175" cap="flat">
              <a:noFill/>
              <a:round/>
            </a:ln>
            <a:effectLst/>
          </p:spPr>
          <p:txBody>
            <a:bodyPr wrap="square" lIns="0" tIns="0" rIns="0" bIns="0" numCol="1" anchor="t">
              <a:noAutofit/>
            </a:bodyPr>
            <a:lstStyle/>
            <a:p>
              <a:pPr lvl="0" defTabSz="1219200">
                <a:buClrTx/>
              </a:pPr>
              <a:endParaRPr/>
            </a:p>
          </p:txBody>
        </p:sp>
        <p:sp>
          <p:nvSpPr>
            <p:cNvPr id="463" name="Shape 463"/>
            <p:cNvSpPr/>
            <p:nvPr/>
          </p:nvSpPr>
          <p:spPr>
            <a:xfrm>
              <a:off x="191126" y="0"/>
              <a:ext cx="12886" cy="1287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lnTo>
                    <a:pt x="13200" y="0"/>
                  </a:lnTo>
                  <a:lnTo>
                    <a:pt x="15000" y="600"/>
                  </a:lnTo>
                  <a:lnTo>
                    <a:pt x="16800" y="1800"/>
                  </a:lnTo>
                  <a:lnTo>
                    <a:pt x="18600" y="3000"/>
                  </a:lnTo>
                  <a:lnTo>
                    <a:pt x="19800" y="4800"/>
                  </a:lnTo>
                  <a:lnTo>
                    <a:pt x="21000" y="6600"/>
                  </a:lnTo>
                  <a:lnTo>
                    <a:pt x="21600" y="8400"/>
                  </a:lnTo>
                  <a:lnTo>
                    <a:pt x="21600" y="10800"/>
                  </a:lnTo>
                  <a:lnTo>
                    <a:pt x="21600" y="12600"/>
                  </a:lnTo>
                  <a:lnTo>
                    <a:pt x="21000" y="15000"/>
                  </a:lnTo>
                  <a:lnTo>
                    <a:pt x="19800" y="16800"/>
                  </a:lnTo>
                  <a:lnTo>
                    <a:pt x="18600" y="18600"/>
                  </a:lnTo>
                  <a:lnTo>
                    <a:pt x="16800" y="19800"/>
                  </a:lnTo>
                  <a:lnTo>
                    <a:pt x="15000" y="20400"/>
                  </a:lnTo>
                  <a:lnTo>
                    <a:pt x="13200" y="21000"/>
                  </a:lnTo>
                  <a:lnTo>
                    <a:pt x="10800" y="21600"/>
                  </a:lnTo>
                  <a:lnTo>
                    <a:pt x="8400" y="21000"/>
                  </a:lnTo>
                  <a:lnTo>
                    <a:pt x="6600" y="20400"/>
                  </a:lnTo>
                  <a:lnTo>
                    <a:pt x="4800" y="19800"/>
                  </a:lnTo>
                  <a:lnTo>
                    <a:pt x="3000" y="18600"/>
                  </a:lnTo>
                  <a:lnTo>
                    <a:pt x="1800" y="16800"/>
                  </a:lnTo>
                  <a:lnTo>
                    <a:pt x="600" y="15000"/>
                  </a:lnTo>
                  <a:lnTo>
                    <a:pt x="0" y="12600"/>
                  </a:lnTo>
                  <a:lnTo>
                    <a:pt x="0" y="10800"/>
                  </a:lnTo>
                  <a:lnTo>
                    <a:pt x="0" y="8400"/>
                  </a:lnTo>
                  <a:lnTo>
                    <a:pt x="600" y="6600"/>
                  </a:lnTo>
                  <a:lnTo>
                    <a:pt x="1800" y="4800"/>
                  </a:lnTo>
                  <a:lnTo>
                    <a:pt x="3000" y="3000"/>
                  </a:lnTo>
                  <a:lnTo>
                    <a:pt x="4800" y="1800"/>
                  </a:lnTo>
                  <a:lnTo>
                    <a:pt x="6600" y="600"/>
                  </a:lnTo>
                  <a:lnTo>
                    <a:pt x="8400" y="0"/>
                  </a:lnTo>
                  <a:lnTo>
                    <a:pt x="10800" y="0"/>
                  </a:lnTo>
                  <a:close/>
                  <a:moveTo>
                    <a:pt x="10800" y="1800"/>
                  </a:moveTo>
                  <a:lnTo>
                    <a:pt x="10800" y="1800"/>
                  </a:lnTo>
                  <a:lnTo>
                    <a:pt x="9000" y="1800"/>
                  </a:lnTo>
                  <a:lnTo>
                    <a:pt x="7800" y="2400"/>
                  </a:lnTo>
                  <a:lnTo>
                    <a:pt x="4800" y="4200"/>
                  </a:lnTo>
                  <a:lnTo>
                    <a:pt x="3000" y="7200"/>
                  </a:lnTo>
                  <a:lnTo>
                    <a:pt x="2400" y="10800"/>
                  </a:lnTo>
                  <a:lnTo>
                    <a:pt x="3000" y="14400"/>
                  </a:lnTo>
                  <a:lnTo>
                    <a:pt x="4800" y="16800"/>
                  </a:lnTo>
                  <a:lnTo>
                    <a:pt x="7800" y="19200"/>
                  </a:lnTo>
                  <a:lnTo>
                    <a:pt x="9000" y="19200"/>
                  </a:lnTo>
                  <a:lnTo>
                    <a:pt x="10800" y="19800"/>
                  </a:lnTo>
                  <a:lnTo>
                    <a:pt x="12600" y="19800"/>
                  </a:lnTo>
                  <a:lnTo>
                    <a:pt x="14400" y="19200"/>
                  </a:lnTo>
                  <a:lnTo>
                    <a:pt x="16800" y="16800"/>
                  </a:lnTo>
                  <a:lnTo>
                    <a:pt x="18600" y="14400"/>
                  </a:lnTo>
                  <a:lnTo>
                    <a:pt x="19200" y="10800"/>
                  </a:lnTo>
                  <a:lnTo>
                    <a:pt x="18600" y="7200"/>
                  </a:lnTo>
                  <a:lnTo>
                    <a:pt x="16800" y="4200"/>
                  </a:lnTo>
                  <a:lnTo>
                    <a:pt x="14400" y="2400"/>
                  </a:lnTo>
                  <a:lnTo>
                    <a:pt x="12600" y="1800"/>
                  </a:lnTo>
                  <a:lnTo>
                    <a:pt x="10800" y="1800"/>
                  </a:lnTo>
                  <a:close/>
                  <a:moveTo>
                    <a:pt x="9000" y="16800"/>
                  </a:moveTo>
                  <a:lnTo>
                    <a:pt x="6600" y="16800"/>
                  </a:lnTo>
                  <a:lnTo>
                    <a:pt x="6600" y="4800"/>
                  </a:lnTo>
                  <a:lnTo>
                    <a:pt x="10200" y="4800"/>
                  </a:lnTo>
                  <a:lnTo>
                    <a:pt x="12600" y="4800"/>
                  </a:lnTo>
                  <a:lnTo>
                    <a:pt x="14400" y="5400"/>
                  </a:lnTo>
                  <a:lnTo>
                    <a:pt x="15000" y="6600"/>
                  </a:lnTo>
                  <a:lnTo>
                    <a:pt x="15000" y="8400"/>
                  </a:lnTo>
                  <a:lnTo>
                    <a:pt x="15000" y="9000"/>
                  </a:lnTo>
                  <a:lnTo>
                    <a:pt x="14400" y="10200"/>
                  </a:lnTo>
                  <a:lnTo>
                    <a:pt x="13200" y="10800"/>
                  </a:lnTo>
                  <a:lnTo>
                    <a:pt x="14400" y="12000"/>
                  </a:lnTo>
                  <a:lnTo>
                    <a:pt x="15000" y="13800"/>
                  </a:lnTo>
                  <a:lnTo>
                    <a:pt x="15600" y="16800"/>
                  </a:lnTo>
                  <a:lnTo>
                    <a:pt x="13200" y="16800"/>
                  </a:lnTo>
                  <a:lnTo>
                    <a:pt x="12600" y="13800"/>
                  </a:lnTo>
                  <a:lnTo>
                    <a:pt x="12000" y="12600"/>
                  </a:lnTo>
                  <a:lnTo>
                    <a:pt x="10200" y="12000"/>
                  </a:lnTo>
                  <a:lnTo>
                    <a:pt x="9000" y="12000"/>
                  </a:lnTo>
                  <a:lnTo>
                    <a:pt x="9000" y="16800"/>
                  </a:lnTo>
                  <a:close/>
                  <a:moveTo>
                    <a:pt x="9000" y="10200"/>
                  </a:moveTo>
                  <a:lnTo>
                    <a:pt x="10200" y="10200"/>
                  </a:lnTo>
                  <a:lnTo>
                    <a:pt x="12000" y="9600"/>
                  </a:lnTo>
                  <a:lnTo>
                    <a:pt x="12600" y="9000"/>
                  </a:lnTo>
                  <a:lnTo>
                    <a:pt x="13200" y="8400"/>
                  </a:lnTo>
                  <a:lnTo>
                    <a:pt x="13200" y="7800"/>
                  </a:lnTo>
                  <a:lnTo>
                    <a:pt x="12600" y="6600"/>
                  </a:lnTo>
                  <a:lnTo>
                    <a:pt x="11400" y="6600"/>
                  </a:lnTo>
                  <a:lnTo>
                    <a:pt x="10200" y="6000"/>
                  </a:lnTo>
                  <a:lnTo>
                    <a:pt x="9000" y="6600"/>
                  </a:lnTo>
                  <a:lnTo>
                    <a:pt x="9000" y="10200"/>
                  </a:lnTo>
                  <a:close/>
                </a:path>
              </a:pathLst>
            </a:custGeom>
            <a:solidFill>
              <a:srgbClr val="FFFFFF"/>
            </a:solidFill>
            <a:ln w="3175" cap="flat">
              <a:noFill/>
              <a:round/>
            </a:ln>
            <a:effectLst/>
          </p:spPr>
          <p:txBody>
            <a:bodyPr wrap="square" lIns="0" tIns="0" rIns="0" bIns="0" numCol="1" anchor="t">
              <a:noAutofit/>
            </a:bodyPr>
            <a:lstStyle/>
            <a:p>
              <a:pPr lvl="0" defTabSz="1219200">
                <a:buClrTx/>
              </a:pPr>
              <a:endParaRPr/>
            </a:p>
          </p:txBody>
        </p:sp>
      </p:grpSp>
      <p:sp>
        <p:nvSpPr>
          <p:cNvPr id="465" name="Shape 465"/>
          <p:cNvSpPr>
            <a:spLocks noGrp="1"/>
          </p:cNvSpPr>
          <p:nvPr>
            <p:ph type="title"/>
          </p:nvPr>
        </p:nvSpPr>
        <p:spPr>
          <a:prstGeom prst="rect">
            <a:avLst/>
          </a:prstGeom>
        </p:spPr>
        <p:txBody>
          <a:bodyPr/>
          <a:lstStyle/>
          <a:p>
            <a:pPr lvl="0">
              <a:defRPr sz="1800">
                <a:solidFill>
                  <a:srgbClr val="000000"/>
                </a:solidFill>
                <a:uFillTx/>
              </a:defRPr>
            </a:pPr>
            <a:r>
              <a:rPr sz="2400">
                <a:solidFill>
                  <a:srgbClr val="E1E4E6"/>
                </a:solidFill>
                <a:uFill>
                  <a:solidFill>
                    <a:srgbClr val="E1E4E6"/>
                  </a:solidFill>
                </a:uFill>
              </a:rPr>
              <a:t>R30+ Direct Entitlement call flow</a:t>
            </a:r>
          </a:p>
        </p:txBody>
      </p:sp>
      <p:sp>
        <p:nvSpPr>
          <p:cNvPr id="466" name="Shape 466"/>
          <p:cNvSpPr/>
          <p:nvPr/>
        </p:nvSpPr>
        <p:spPr>
          <a:xfrm>
            <a:off x="304720" y="6484250"/>
            <a:ext cx="5192948" cy="107722"/>
          </a:xfrm>
          <a:prstGeom prst="rect">
            <a:avLst/>
          </a:prstGeom>
          <a:ln>
            <a:round/>
          </a:ln>
          <a:extLst>
            <a:ext uri="{C572A759-6A51-4108-AA02-DFA0A04FC94B}">
              <ma14:wrappingTextBoxFlag xmlns:ma14="http://schemas.microsoft.com/office/mac/drawingml/2011/main" val="1"/>
            </a:ext>
          </a:extLst>
        </p:spPr>
        <p:txBody>
          <a:bodyPr lIns="0" tIns="0" rIns="0" bIns="0" anchor="b">
            <a:spAutoFit/>
          </a:bodyPr>
          <a:lstStyle>
            <a:lvl1pPr>
              <a:buClr>
                <a:srgbClr val="FFFFFF"/>
              </a:buClr>
              <a:buFont typeface="Adobe Clean"/>
              <a:defRPr sz="700">
                <a:solidFill>
                  <a:srgbClr val="FFFFFF"/>
                </a:solidFill>
                <a:uFill>
                  <a:solidFill>
                    <a:srgbClr val="FFFFFF"/>
                  </a:solidFill>
                </a:uFill>
              </a:defRPr>
            </a:lvl1pPr>
          </a:lstStyle>
          <a:p>
            <a:pPr lvl="0">
              <a:defRPr sz="1800">
                <a:solidFill>
                  <a:srgbClr val="000000"/>
                </a:solidFill>
                <a:uFillTx/>
              </a:defRPr>
            </a:pPr>
            <a:r>
              <a:rPr sz="700">
                <a:solidFill>
                  <a:srgbClr val="FFFFFF"/>
                </a:solidFill>
                <a:uFill>
                  <a:solidFill>
                    <a:srgbClr val="FFFFFF"/>
                  </a:solidFill>
                </a:uFill>
              </a:rPr>
              <a:t>© 2014 Adobe Systems Incorporated.  All Rights Reserved. </a:t>
            </a:r>
          </a:p>
        </p:txBody>
      </p:sp>
      <p:sp>
        <p:nvSpPr>
          <p:cNvPr id="467" name="Shape 467"/>
          <p:cNvSpPr/>
          <p:nvPr/>
        </p:nvSpPr>
        <p:spPr>
          <a:xfrm>
            <a:off x="489332" y="1635229"/>
            <a:ext cx="178548" cy="4611287"/>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lvl="0"/>
            <a:endParaRPr/>
          </a:p>
        </p:txBody>
      </p:sp>
      <p:sp>
        <p:nvSpPr>
          <p:cNvPr id="468" name="Shape 468"/>
          <p:cNvSpPr/>
          <p:nvPr/>
        </p:nvSpPr>
        <p:spPr>
          <a:xfrm>
            <a:off x="3666815" y="1635229"/>
            <a:ext cx="178548" cy="4611287"/>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lvl="0"/>
            <a:endParaRPr/>
          </a:p>
        </p:txBody>
      </p:sp>
      <p:sp>
        <p:nvSpPr>
          <p:cNvPr id="469" name="Shape 469"/>
          <p:cNvSpPr/>
          <p:nvPr/>
        </p:nvSpPr>
        <p:spPr>
          <a:xfrm>
            <a:off x="7467085" y="1635229"/>
            <a:ext cx="178548" cy="4611287"/>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lvl="0"/>
            <a:endParaRPr/>
          </a:p>
        </p:txBody>
      </p:sp>
      <p:sp>
        <p:nvSpPr>
          <p:cNvPr id="470" name="Shape 470"/>
          <p:cNvSpPr/>
          <p:nvPr/>
        </p:nvSpPr>
        <p:spPr>
          <a:xfrm>
            <a:off x="11718046" y="1635229"/>
            <a:ext cx="178549" cy="4611287"/>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lvl="0"/>
            <a:endParaRPr/>
          </a:p>
        </p:txBody>
      </p:sp>
      <p:grpSp>
        <p:nvGrpSpPr>
          <p:cNvPr id="473" name="Group 473"/>
          <p:cNvGrpSpPr/>
          <p:nvPr/>
        </p:nvGrpSpPr>
        <p:grpSpPr>
          <a:xfrm>
            <a:off x="368461" y="876301"/>
            <a:ext cx="420290" cy="537483"/>
            <a:chOff x="0" y="0"/>
            <a:chExt cx="419961" cy="537482"/>
          </a:xfrm>
        </p:grpSpPr>
        <p:pic>
          <p:nvPicPr>
            <p:cNvPr id="471" name="image142.png"/>
            <p:cNvPicPr/>
            <p:nvPr/>
          </p:nvPicPr>
          <p:blipFill>
            <a:blip r:embed="rId3">
              <a:extLst/>
            </a:blip>
            <a:stretch>
              <a:fillRect/>
            </a:stretch>
          </p:blipFill>
          <p:spPr>
            <a:xfrm>
              <a:off x="0" y="0"/>
              <a:ext cx="419962" cy="537483"/>
            </a:xfrm>
            <a:prstGeom prst="rect">
              <a:avLst/>
            </a:prstGeom>
            <a:ln w="9525" cap="flat">
              <a:noFill/>
              <a:round/>
            </a:ln>
            <a:effectLst>
              <a:outerShdw blurRad="101600" dist="88900" dir="5400000" rotWithShape="0">
                <a:srgbClr val="000000">
                  <a:alpha val="40000"/>
                </a:srgbClr>
              </a:outerShdw>
              <a:reflection stA="46000" endPos="40000" dir="5400000" sy="-100000" algn="bl" rotWithShape="0"/>
            </a:effectLst>
          </p:spPr>
        </p:pic>
        <p:sp>
          <p:nvSpPr>
            <p:cNvPr id="472" name="Shape 472"/>
            <p:cNvSpPr/>
            <p:nvPr/>
          </p:nvSpPr>
          <p:spPr>
            <a:xfrm>
              <a:off x="48862" y="50607"/>
              <a:ext cx="326329" cy="434524"/>
            </a:xfrm>
            <a:prstGeom prst="rect">
              <a:avLst/>
            </a:prstGeom>
            <a:solidFill>
              <a:srgbClr val="00B4EA">
                <a:alpha val="40000"/>
              </a:srgbClr>
            </a:solidFill>
            <a:ln w="25400" cap="flat">
              <a:solidFill>
                <a:srgbClr val="000000"/>
              </a:solidFill>
              <a:prstDash val="solid"/>
              <a:miter lim="400000"/>
            </a:ln>
            <a:effectLst/>
          </p:spPr>
          <p:txBody>
            <a:bodyPr wrap="square" lIns="38100" tIns="38100" rIns="38100" bIns="38100" numCol="1" anchor="t">
              <a:noAutofit/>
            </a:bodyPr>
            <a:lstStyle/>
            <a:p>
              <a:pPr lvl="0"/>
              <a:endParaRPr/>
            </a:p>
          </p:txBody>
        </p:sp>
      </p:grpSp>
      <p:pic>
        <p:nvPicPr>
          <p:cNvPr id="474" name="pasted-image.tif"/>
          <p:cNvPicPr/>
          <p:nvPr/>
        </p:nvPicPr>
        <p:blipFill>
          <a:blip r:embed="rId4">
            <a:extLst/>
          </a:blip>
          <a:stretch>
            <a:fillRect/>
          </a:stretch>
        </p:blipFill>
        <p:spPr>
          <a:xfrm>
            <a:off x="3545944" y="940140"/>
            <a:ext cx="420291" cy="409802"/>
          </a:xfrm>
          <a:prstGeom prst="rect">
            <a:avLst/>
          </a:prstGeom>
          <a:ln w="12700">
            <a:miter lim="400000"/>
          </a:ln>
        </p:spPr>
      </p:pic>
      <p:sp>
        <p:nvSpPr>
          <p:cNvPr id="475" name="Shape 475"/>
          <p:cNvSpPr/>
          <p:nvPr/>
        </p:nvSpPr>
        <p:spPr>
          <a:xfrm>
            <a:off x="3581302" y="1283405"/>
            <a:ext cx="333655"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a:uFillTx/>
              </a:defRPr>
            </a:pPr>
            <a:r>
              <a:rPr>
                <a:uFill>
                  <a:solidFill/>
                </a:uFill>
              </a:rPr>
              <a:t>ES</a:t>
            </a:r>
          </a:p>
        </p:txBody>
      </p:sp>
      <p:pic>
        <p:nvPicPr>
          <p:cNvPr id="476" name="pasted-image.tif"/>
          <p:cNvPicPr/>
          <p:nvPr/>
        </p:nvPicPr>
        <p:blipFill>
          <a:blip r:embed="rId5">
            <a:extLst/>
          </a:blip>
          <a:stretch>
            <a:fillRect/>
          </a:stretch>
        </p:blipFill>
        <p:spPr>
          <a:xfrm>
            <a:off x="7346213" y="911730"/>
            <a:ext cx="420291" cy="466625"/>
          </a:xfrm>
          <a:prstGeom prst="rect">
            <a:avLst/>
          </a:prstGeom>
          <a:ln w="12700">
            <a:miter lim="400000"/>
          </a:ln>
        </p:spPr>
      </p:pic>
      <p:sp>
        <p:nvSpPr>
          <p:cNvPr id="477" name="Shape 477"/>
          <p:cNvSpPr/>
          <p:nvPr/>
        </p:nvSpPr>
        <p:spPr>
          <a:xfrm>
            <a:off x="7197343" y="1337266"/>
            <a:ext cx="718031" cy="2718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00"/>
            </a:lvl1pPr>
          </a:lstStyle>
          <a:p>
            <a:pPr lvl="0">
              <a:defRPr sz="1800">
                <a:uFillTx/>
              </a:defRPr>
            </a:pPr>
            <a:r>
              <a:rPr sz="1100">
                <a:uFill>
                  <a:solidFill/>
                </a:uFill>
              </a:rPr>
              <a:t>Integrator</a:t>
            </a:r>
          </a:p>
        </p:txBody>
      </p:sp>
      <p:pic>
        <p:nvPicPr>
          <p:cNvPr id="478" name="pasted-image.tif"/>
          <p:cNvPicPr/>
          <p:nvPr/>
        </p:nvPicPr>
        <p:blipFill>
          <a:blip r:embed="rId4">
            <a:extLst/>
          </a:blip>
          <a:stretch>
            <a:fillRect/>
          </a:stretch>
        </p:blipFill>
        <p:spPr>
          <a:xfrm>
            <a:off x="11597175" y="952840"/>
            <a:ext cx="420291" cy="409802"/>
          </a:xfrm>
          <a:prstGeom prst="rect">
            <a:avLst/>
          </a:prstGeom>
          <a:ln w="12700">
            <a:miter lim="400000"/>
          </a:ln>
        </p:spPr>
      </p:pic>
      <p:sp>
        <p:nvSpPr>
          <p:cNvPr id="479" name="Shape 479"/>
          <p:cNvSpPr/>
          <p:nvPr/>
        </p:nvSpPr>
        <p:spPr>
          <a:xfrm>
            <a:off x="11632533" y="1296105"/>
            <a:ext cx="367588"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a:uFillTx/>
              </a:defRPr>
            </a:pPr>
            <a:r>
              <a:rPr>
                <a:uFill>
                  <a:solidFill/>
                </a:uFill>
              </a:rPr>
              <a:t>DS</a:t>
            </a:r>
          </a:p>
        </p:txBody>
      </p:sp>
      <p:grpSp>
        <p:nvGrpSpPr>
          <p:cNvPr id="482" name="Group 482"/>
          <p:cNvGrpSpPr/>
          <p:nvPr/>
        </p:nvGrpSpPr>
        <p:grpSpPr>
          <a:xfrm>
            <a:off x="659569" y="1470033"/>
            <a:ext cx="11066789" cy="277535"/>
            <a:chOff x="0" y="622300"/>
            <a:chExt cx="11058140" cy="277534"/>
          </a:xfrm>
        </p:grpSpPr>
        <p:sp>
          <p:nvSpPr>
            <p:cNvPr id="480" name="Shape 480"/>
            <p:cNvSpPr/>
            <p:nvPr/>
          </p:nvSpPr>
          <p:spPr>
            <a:xfrm>
              <a:off x="201224" y="622300"/>
              <a:ext cx="673660" cy="247993"/>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lvl1pPr defTabSz="685800">
                <a:defRPr sz="1400" b="1"/>
              </a:lvl1pPr>
            </a:lstStyle>
            <a:p>
              <a:pPr lvl="0">
                <a:defRPr sz="1800" b="0">
                  <a:uFillTx/>
                </a:defRPr>
              </a:pPr>
              <a:r>
                <a:rPr sz="1400" b="1">
                  <a:uFill>
                    <a:solidFill/>
                  </a:uFill>
                </a:rPr>
                <a:t>Folio[]</a:t>
              </a:r>
            </a:p>
          </p:txBody>
        </p:sp>
        <p:sp>
          <p:nvSpPr>
            <p:cNvPr id="481" name="Shape 481"/>
            <p:cNvSpPr/>
            <p:nvPr/>
          </p:nvSpPr>
          <p:spPr>
            <a:xfrm flipH="1" flipV="1">
              <a:off x="0" y="892251"/>
              <a:ext cx="11058141" cy="7584"/>
            </a:xfrm>
            <a:prstGeom prst="line">
              <a:avLst/>
            </a:prstGeom>
            <a:noFill/>
            <a:ln w="38100" cap="flat">
              <a:solidFill>
                <a:srgbClr val="00B4EA"/>
              </a:solidFill>
              <a:prstDash val="solid"/>
              <a:round/>
              <a:tailEnd type="triangle" w="med" len="med"/>
            </a:ln>
            <a:effectLst>
              <a:outerShdw blurRad="38100" dist="23000" dir="5400000" rotWithShape="0">
                <a:srgbClr val="000000">
                  <a:alpha val="35000"/>
                </a:srgbClr>
              </a:outerShdw>
            </a:effectLst>
          </p:spPr>
          <p:txBody>
            <a:bodyPr wrap="square" lIns="0" tIns="0" rIns="0" bIns="0" numCol="1" anchor="t">
              <a:noAutofit/>
            </a:bodyPr>
            <a:lstStyle/>
            <a:p>
              <a:pPr lvl="0" defTabSz="342900">
                <a:defRPr sz="900">
                  <a:latin typeface="Helvetica"/>
                  <a:ea typeface="Helvetica"/>
                  <a:cs typeface="Helvetica"/>
                  <a:sym typeface="Helvetica"/>
                </a:defRPr>
              </a:pPr>
              <a:endParaRPr/>
            </a:p>
          </p:txBody>
        </p:sp>
      </p:grpSp>
      <p:grpSp>
        <p:nvGrpSpPr>
          <p:cNvPr id="485" name="Group 485"/>
          <p:cNvGrpSpPr/>
          <p:nvPr/>
        </p:nvGrpSpPr>
        <p:grpSpPr>
          <a:xfrm>
            <a:off x="607098" y="1854200"/>
            <a:ext cx="6860195" cy="279400"/>
            <a:chOff x="-53775" y="0"/>
            <a:chExt cx="6854833" cy="279400"/>
          </a:xfrm>
        </p:grpSpPr>
        <p:sp>
          <p:nvSpPr>
            <p:cNvPr id="483" name="Shape 483"/>
            <p:cNvSpPr/>
            <p:nvPr/>
          </p:nvSpPr>
          <p:spPr>
            <a:xfrm>
              <a:off x="-53776" y="0"/>
              <a:ext cx="2108201" cy="2794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lvl1pPr algn="ctr" defTabSz="685800">
                <a:defRPr sz="1400" b="1">
                  <a:solidFill>
                    <a:srgbClr val="C82506"/>
                  </a:solidFill>
                </a:defRPr>
              </a:lvl1pPr>
            </a:lstStyle>
            <a:p>
              <a:pPr lvl="0">
                <a:defRPr sz="1800" b="0">
                  <a:solidFill>
                    <a:srgbClr val="000000"/>
                  </a:solidFill>
                  <a:uFillTx/>
                </a:defRPr>
              </a:pPr>
              <a:r>
                <a:rPr sz="1400" b="1">
                  <a:solidFill>
                    <a:srgbClr val="C82506"/>
                  </a:solidFill>
                  <a:uFill>
                    <a:solidFill/>
                  </a:uFill>
                </a:rPr>
                <a:t>SignInWithCredentials</a:t>
              </a:r>
            </a:p>
          </p:txBody>
        </p:sp>
        <p:sp>
          <p:nvSpPr>
            <p:cNvPr id="484" name="Shape 484"/>
            <p:cNvSpPr/>
            <p:nvPr/>
          </p:nvSpPr>
          <p:spPr>
            <a:xfrm flipH="1" flipV="1">
              <a:off x="-1" y="263172"/>
              <a:ext cx="6801059" cy="1"/>
            </a:xfrm>
            <a:prstGeom prst="line">
              <a:avLst/>
            </a:prstGeom>
            <a:noFill/>
            <a:ln w="38100" cap="flat">
              <a:solidFill>
                <a:srgbClr val="C82506"/>
              </a:solidFill>
              <a:prstDash val="solid"/>
              <a:round/>
              <a:headEnd type="triangle" w="med" len="med"/>
            </a:ln>
            <a:effectLst>
              <a:outerShdw blurRad="38100" dist="23000" dir="5400000" rotWithShape="0">
                <a:srgbClr val="000000">
                  <a:alpha val="35000"/>
                </a:srgbClr>
              </a:outerShdw>
            </a:effectLst>
          </p:spPr>
          <p:txBody>
            <a:bodyPr wrap="square" lIns="0" tIns="0" rIns="0" bIns="0" numCol="1" anchor="t">
              <a:noAutofit/>
            </a:bodyPr>
            <a:lstStyle/>
            <a:p>
              <a:pPr lvl="0" defTabSz="342900">
                <a:defRPr sz="900">
                  <a:latin typeface="Helvetica"/>
                  <a:ea typeface="Helvetica"/>
                  <a:cs typeface="Helvetica"/>
                  <a:sym typeface="Helvetica"/>
                </a:defRPr>
              </a:pPr>
              <a:endParaRPr/>
            </a:p>
          </p:txBody>
        </p:sp>
      </p:grpSp>
      <p:grpSp>
        <p:nvGrpSpPr>
          <p:cNvPr id="488" name="Group 488"/>
          <p:cNvGrpSpPr/>
          <p:nvPr/>
        </p:nvGrpSpPr>
        <p:grpSpPr>
          <a:xfrm>
            <a:off x="660917" y="2214834"/>
            <a:ext cx="7394203" cy="279401"/>
            <a:chOff x="0" y="0"/>
            <a:chExt cx="7388424" cy="279400"/>
          </a:xfrm>
        </p:grpSpPr>
        <p:sp>
          <p:nvSpPr>
            <p:cNvPr id="486" name="Shape 486"/>
            <p:cNvSpPr/>
            <p:nvPr/>
          </p:nvSpPr>
          <p:spPr>
            <a:xfrm>
              <a:off x="5280224" y="0"/>
              <a:ext cx="2108201" cy="2794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lvl1pPr algn="ctr" defTabSz="685800">
                <a:defRPr sz="1400" b="1" i="1">
                  <a:solidFill>
                    <a:srgbClr val="C82506"/>
                  </a:solidFill>
                </a:defRPr>
              </a:lvl1pPr>
            </a:lstStyle>
            <a:p>
              <a:pPr lvl="0">
                <a:defRPr sz="1800" b="0" i="0">
                  <a:solidFill>
                    <a:srgbClr val="000000"/>
                  </a:solidFill>
                  <a:uFillTx/>
                </a:defRPr>
              </a:pPr>
              <a:r>
                <a:rPr sz="1400" b="1" i="1">
                  <a:solidFill>
                    <a:srgbClr val="C82506"/>
                  </a:solidFill>
                  <a:uFill>
                    <a:solidFill/>
                  </a:uFill>
                </a:rPr>
                <a:t>authToken</a:t>
              </a:r>
            </a:p>
          </p:txBody>
        </p:sp>
        <p:sp>
          <p:nvSpPr>
            <p:cNvPr id="487" name="Shape 487"/>
            <p:cNvSpPr/>
            <p:nvPr/>
          </p:nvSpPr>
          <p:spPr>
            <a:xfrm flipH="1" flipV="1">
              <a:off x="-1" y="263172"/>
              <a:ext cx="6801059" cy="1"/>
            </a:xfrm>
            <a:prstGeom prst="line">
              <a:avLst/>
            </a:prstGeom>
            <a:noFill/>
            <a:ln w="38100" cap="flat">
              <a:solidFill>
                <a:srgbClr val="C82506"/>
              </a:solidFill>
              <a:prstDash val="solid"/>
              <a:round/>
              <a:tailEnd type="triangle" w="med" len="med"/>
            </a:ln>
            <a:effectLst>
              <a:outerShdw blurRad="38100" dist="23000" dir="5400000" rotWithShape="0">
                <a:srgbClr val="000000">
                  <a:alpha val="35000"/>
                </a:srgbClr>
              </a:outerShdw>
            </a:effectLst>
          </p:spPr>
          <p:txBody>
            <a:bodyPr wrap="square" lIns="0" tIns="0" rIns="0" bIns="0" numCol="1" anchor="t">
              <a:noAutofit/>
            </a:bodyPr>
            <a:lstStyle/>
            <a:p>
              <a:pPr lvl="0" defTabSz="342900">
                <a:defRPr sz="900">
                  <a:latin typeface="Helvetica"/>
                  <a:ea typeface="Helvetica"/>
                  <a:cs typeface="Helvetica"/>
                  <a:sym typeface="Helvetica"/>
                </a:defRPr>
              </a:pPr>
              <a:endParaRPr/>
            </a:p>
          </p:txBody>
        </p:sp>
      </p:grpSp>
      <p:grpSp>
        <p:nvGrpSpPr>
          <p:cNvPr id="491" name="Group 491"/>
          <p:cNvGrpSpPr/>
          <p:nvPr/>
        </p:nvGrpSpPr>
        <p:grpSpPr>
          <a:xfrm>
            <a:off x="660917" y="2679700"/>
            <a:ext cx="3964755" cy="279400"/>
            <a:chOff x="0" y="0"/>
            <a:chExt cx="3961656" cy="279400"/>
          </a:xfrm>
        </p:grpSpPr>
        <p:sp>
          <p:nvSpPr>
            <p:cNvPr id="489" name="Shape 489"/>
            <p:cNvSpPr/>
            <p:nvPr/>
          </p:nvSpPr>
          <p:spPr>
            <a:xfrm>
              <a:off x="149424" y="0"/>
              <a:ext cx="3812233" cy="2794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p>
              <a:pPr lvl="0" defTabSz="685800">
                <a:defRPr>
                  <a:uFillTx/>
                </a:defRPr>
              </a:pPr>
              <a:r>
                <a:rPr sz="1400" b="1">
                  <a:uFill>
                    <a:solidFill/>
                  </a:uFill>
                </a:rPr>
                <a:t>authenticateDevice (</a:t>
              </a:r>
              <a:r>
                <a:rPr sz="1400" b="1" i="1">
                  <a:uFill>
                    <a:solidFill/>
                  </a:uFill>
                </a:rPr>
                <a:t>authToken</a:t>
              </a:r>
              <a:r>
                <a:rPr sz="1400" b="1">
                  <a:uFill>
                    <a:solidFill/>
                  </a:uFill>
                </a:rPr>
                <a:t>)</a:t>
              </a:r>
            </a:p>
          </p:txBody>
        </p:sp>
        <p:sp>
          <p:nvSpPr>
            <p:cNvPr id="490" name="Shape 490"/>
            <p:cNvSpPr/>
            <p:nvPr/>
          </p:nvSpPr>
          <p:spPr>
            <a:xfrm flipH="1" flipV="1">
              <a:off x="-1" y="263172"/>
              <a:ext cx="2989701" cy="1"/>
            </a:xfrm>
            <a:prstGeom prst="line">
              <a:avLst/>
            </a:prstGeom>
            <a:noFill/>
            <a:ln w="38100" cap="flat">
              <a:solidFill>
                <a:srgbClr val="00B4EA"/>
              </a:solidFill>
              <a:prstDash val="solid"/>
              <a:round/>
              <a:headEnd type="triangle" w="med" len="med"/>
            </a:ln>
            <a:effectLst>
              <a:outerShdw blurRad="38100" dist="23000" dir="5400000" rotWithShape="0">
                <a:srgbClr val="000000">
                  <a:alpha val="35000"/>
                </a:srgbClr>
              </a:outerShdw>
            </a:effectLst>
          </p:spPr>
          <p:txBody>
            <a:bodyPr wrap="square" lIns="0" tIns="0" rIns="0" bIns="0" numCol="1" anchor="t">
              <a:noAutofit/>
            </a:bodyPr>
            <a:lstStyle/>
            <a:p>
              <a:pPr lvl="0" defTabSz="342900">
                <a:defRPr sz="900">
                  <a:latin typeface="Helvetica"/>
                  <a:ea typeface="Helvetica"/>
                  <a:cs typeface="Helvetica"/>
                  <a:sym typeface="Helvetica"/>
                </a:defRPr>
              </a:pPr>
              <a:endParaRPr/>
            </a:p>
          </p:txBody>
        </p:sp>
      </p:grpSp>
      <p:grpSp>
        <p:nvGrpSpPr>
          <p:cNvPr id="494" name="Group 494"/>
          <p:cNvGrpSpPr/>
          <p:nvPr/>
        </p:nvGrpSpPr>
        <p:grpSpPr>
          <a:xfrm>
            <a:off x="3851109" y="2970081"/>
            <a:ext cx="3964756" cy="279401"/>
            <a:chOff x="0" y="0"/>
            <a:chExt cx="3961656" cy="279400"/>
          </a:xfrm>
        </p:grpSpPr>
        <p:sp>
          <p:nvSpPr>
            <p:cNvPr id="492" name="Shape 492"/>
            <p:cNvSpPr/>
            <p:nvPr/>
          </p:nvSpPr>
          <p:spPr>
            <a:xfrm>
              <a:off x="149424" y="0"/>
              <a:ext cx="3812233" cy="2794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p>
              <a:pPr lvl="0" defTabSz="685800">
                <a:defRPr>
                  <a:uFillTx/>
                </a:defRPr>
              </a:pPr>
              <a:r>
                <a:rPr sz="1400" b="1">
                  <a:solidFill>
                    <a:srgbClr val="C82506"/>
                  </a:solidFill>
                  <a:uFill>
                    <a:solidFill/>
                  </a:uFill>
                </a:rPr>
                <a:t>entitlements (</a:t>
              </a:r>
              <a:r>
                <a:rPr sz="1400" b="1" i="1">
                  <a:solidFill>
                    <a:srgbClr val="C82506"/>
                  </a:solidFill>
                  <a:uFill>
                    <a:solidFill/>
                  </a:uFill>
                </a:rPr>
                <a:t>authToken</a:t>
              </a:r>
              <a:r>
                <a:rPr sz="1400" b="1">
                  <a:solidFill>
                    <a:srgbClr val="C82506"/>
                  </a:solidFill>
                  <a:uFill>
                    <a:solidFill/>
                  </a:uFill>
                </a:rPr>
                <a:t>)</a:t>
              </a:r>
            </a:p>
          </p:txBody>
        </p:sp>
        <p:sp>
          <p:nvSpPr>
            <p:cNvPr id="493" name="Shape 493"/>
            <p:cNvSpPr/>
            <p:nvPr/>
          </p:nvSpPr>
          <p:spPr>
            <a:xfrm flipH="1" flipV="1">
              <a:off x="-1" y="263172"/>
              <a:ext cx="3607452" cy="1"/>
            </a:xfrm>
            <a:prstGeom prst="line">
              <a:avLst/>
            </a:prstGeom>
            <a:noFill/>
            <a:ln w="38100" cap="flat">
              <a:solidFill>
                <a:srgbClr val="C82506"/>
              </a:solidFill>
              <a:prstDash val="sysDot"/>
              <a:miter lim="400000"/>
              <a:headEnd type="triangle" w="med" len="med"/>
            </a:ln>
            <a:effectLst>
              <a:outerShdw blurRad="38100" dist="23000" dir="5400000" rotWithShape="0">
                <a:srgbClr val="000000">
                  <a:alpha val="35000"/>
                </a:srgbClr>
              </a:outerShdw>
            </a:effectLst>
          </p:spPr>
          <p:txBody>
            <a:bodyPr wrap="square" lIns="0" tIns="0" rIns="0" bIns="0" numCol="1" anchor="t">
              <a:noAutofit/>
            </a:bodyPr>
            <a:lstStyle/>
            <a:p>
              <a:pPr lvl="0" defTabSz="342900">
                <a:defRPr sz="900">
                  <a:latin typeface="Helvetica"/>
                  <a:ea typeface="Helvetica"/>
                  <a:cs typeface="Helvetica"/>
                  <a:sym typeface="Helvetica"/>
                </a:defRPr>
              </a:pPr>
              <a:endParaRPr/>
            </a:p>
          </p:txBody>
        </p:sp>
      </p:grpSp>
      <p:grpSp>
        <p:nvGrpSpPr>
          <p:cNvPr id="497" name="Group 497"/>
          <p:cNvGrpSpPr/>
          <p:nvPr/>
        </p:nvGrpSpPr>
        <p:grpSpPr>
          <a:xfrm>
            <a:off x="3838133" y="3314700"/>
            <a:ext cx="4216987" cy="279400"/>
            <a:chOff x="3174733" y="0"/>
            <a:chExt cx="4213691" cy="279400"/>
          </a:xfrm>
        </p:grpSpPr>
        <p:sp>
          <p:nvSpPr>
            <p:cNvPr id="495" name="Shape 495"/>
            <p:cNvSpPr/>
            <p:nvPr/>
          </p:nvSpPr>
          <p:spPr>
            <a:xfrm>
              <a:off x="5280224" y="0"/>
              <a:ext cx="2108201" cy="2794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lvl1pPr algn="ctr" defTabSz="685800">
                <a:defRPr sz="1400" b="1" i="1">
                  <a:solidFill>
                    <a:srgbClr val="C82506"/>
                  </a:solidFill>
                </a:defRPr>
              </a:lvl1pPr>
            </a:lstStyle>
            <a:p>
              <a:pPr lvl="0">
                <a:defRPr sz="1800" b="0" i="0">
                  <a:solidFill>
                    <a:srgbClr val="000000"/>
                  </a:solidFill>
                  <a:uFillTx/>
                </a:defRPr>
              </a:pPr>
              <a:r>
                <a:rPr sz="1400" b="1" i="1">
                  <a:solidFill>
                    <a:srgbClr val="C82506"/>
                  </a:solidFill>
                  <a:uFill>
                    <a:solidFill/>
                  </a:uFill>
                </a:rPr>
                <a:t>401</a:t>
              </a:r>
            </a:p>
          </p:txBody>
        </p:sp>
        <p:sp>
          <p:nvSpPr>
            <p:cNvPr id="496" name="Shape 496"/>
            <p:cNvSpPr/>
            <p:nvPr/>
          </p:nvSpPr>
          <p:spPr>
            <a:xfrm flipH="1" flipV="1">
              <a:off x="3174733" y="263172"/>
              <a:ext cx="3626325" cy="1"/>
            </a:xfrm>
            <a:prstGeom prst="line">
              <a:avLst/>
            </a:prstGeom>
            <a:noFill/>
            <a:ln w="38100" cap="flat">
              <a:solidFill>
                <a:srgbClr val="C82506"/>
              </a:solidFill>
              <a:prstDash val="sysDot"/>
              <a:miter lim="400000"/>
              <a:tailEnd type="triangle" w="med" len="med"/>
            </a:ln>
            <a:effectLst>
              <a:outerShdw blurRad="38100" dist="23000" dir="5400000" rotWithShape="0">
                <a:srgbClr val="000000">
                  <a:alpha val="35000"/>
                </a:srgbClr>
              </a:outerShdw>
            </a:effectLst>
          </p:spPr>
          <p:txBody>
            <a:bodyPr wrap="square" lIns="0" tIns="0" rIns="0" bIns="0" numCol="1" anchor="t">
              <a:noAutofit/>
            </a:bodyPr>
            <a:lstStyle/>
            <a:p>
              <a:pPr lvl="0" defTabSz="342900">
                <a:defRPr sz="900">
                  <a:latin typeface="Helvetica"/>
                  <a:ea typeface="Helvetica"/>
                  <a:cs typeface="Helvetica"/>
                  <a:sym typeface="Helvetica"/>
                </a:defRPr>
              </a:pPr>
              <a:endParaRPr/>
            </a:p>
          </p:txBody>
        </p:sp>
      </p:grpSp>
      <p:grpSp>
        <p:nvGrpSpPr>
          <p:cNvPr id="500" name="Group 500"/>
          <p:cNvGrpSpPr/>
          <p:nvPr/>
        </p:nvGrpSpPr>
        <p:grpSpPr>
          <a:xfrm>
            <a:off x="3851109" y="3877629"/>
            <a:ext cx="3964756" cy="279401"/>
            <a:chOff x="0" y="0"/>
            <a:chExt cx="3961656" cy="279400"/>
          </a:xfrm>
        </p:grpSpPr>
        <p:sp>
          <p:nvSpPr>
            <p:cNvPr id="498" name="Shape 498"/>
            <p:cNvSpPr/>
            <p:nvPr/>
          </p:nvSpPr>
          <p:spPr>
            <a:xfrm>
              <a:off x="149424" y="0"/>
              <a:ext cx="3812233" cy="2794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p>
              <a:pPr lvl="0" defTabSz="685800">
                <a:defRPr>
                  <a:uFillTx/>
                </a:defRPr>
              </a:pPr>
              <a:r>
                <a:rPr sz="1400" b="1">
                  <a:solidFill>
                    <a:srgbClr val="C82506"/>
                  </a:solidFill>
                  <a:uFill>
                    <a:solidFill/>
                  </a:uFill>
                </a:rPr>
                <a:t>renewAuthToken (</a:t>
              </a:r>
              <a:r>
                <a:rPr sz="1400" b="1" i="1">
                  <a:solidFill>
                    <a:srgbClr val="C82506"/>
                  </a:solidFill>
                  <a:uFill>
                    <a:solidFill/>
                  </a:uFill>
                </a:rPr>
                <a:t>authToken</a:t>
              </a:r>
              <a:r>
                <a:rPr sz="1400" b="1">
                  <a:solidFill>
                    <a:srgbClr val="C82506"/>
                  </a:solidFill>
                  <a:uFill>
                    <a:solidFill/>
                  </a:uFill>
                </a:rPr>
                <a:t>)</a:t>
              </a:r>
            </a:p>
          </p:txBody>
        </p:sp>
        <p:sp>
          <p:nvSpPr>
            <p:cNvPr id="499" name="Shape 499"/>
            <p:cNvSpPr/>
            <p:nvPr/>
          </p:nvSpPr>
          <p:spPr>
            <a:xfrm flipH="1" flipV="1">
              <a:off x="-1" y="263172"/>
              <a:ext cx="3607452" cy="1"/>
            </a:xfrm>
            <a:prstGeom prst="line">
              <a:avLst/>
            </a:prstGeom>
            <a:noFill/>
            <a:ln w="38100" cap="flat">
              <a:solidFill>
                <a:srgbClr val="C82506"/>
              </a:solidFill>
              <a:prstDash val="solid"/>
              <a:round/>
              <a:headEnd type="triangle" w="med" len="med"/>
            </a:ln>
            <a:effectLst>
              <a:outerShdw blurRad="38100" dist="23000" dir="5400000" rotWithShape="0">
                <a:srgbClr val="000000">
                  <a:alpha val="35000"/>
                </a:srgbClr>
              </a:outerShdw>
            </a:effectLst>
          </p:spPr>
          <p:txBody>
            <a:bodyPr wrap="square" lIns="0" tIns="0" rIns="0" bIns="0" numCol="1" anchor="t">
              <a:noAutofit/>
            </a:bodyPr>
            <a:lstStyle/>
            <a:p>
              <a:pPr lvl="0" defTabSz="342900">
                <a:defRPr sz="900">
                  <a:latin typeface="Helvetica"/>
                  <a:ea typeface="Helvetica"/>
                  <a:cs typeface="Helvetica"/>
                  <a:sym typeface="Helvetica"/>
                </a:defRPr>
              </a:pPr>
              <a:endParaRPr/>
            </a:p>
          </p:txBody>
        </p:sp>
      </p:grpSp>
      <p:grpSp>
        <p:nvGrpSpPr>
          <p:cNvPr id="503" name="Group 503"/>
          <p:cNvGrpSpPr/>
          <p:nvPr/>
        </p:nvGrpSpPr>
        <p:grpSpPr>
          <a:xfrm>
            <a:off x="3846487" y="4287839"/>
            <a:ext cx="4208633" cy="279401"/>
            <a:chOff x="3183081" y="0"/>
            <a:chExt cx="4205342" cy="279400"/>
          </a:xfrm>
        </p:grpSpPr>
        <p:sp>
          <p:nvSpPr>
            <p:cNvPr id="501" name="Shape 501"/>
            <p:cNvSpPr/>
            <p:nvPr/>
          </p:nvSpPr>
          <p:spPr>
            <a:xfrm>
              <a:off x="5280224" y="0"/>
              <a:ext cx="2108201" cy="2794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lvl1pPr algn="ctr" defTabSz="685800">
                <a:defRPr sz="1400" b="1" i="1">
                  <a:solidFill>
                    <a:srgbClr val="C82506"/>
                  </a:solidFill>
                </a:defRPr>
              </a:lvl1pPr>
            </a:lstStyle>
            <a:p>
              <a:pPr lvl="0">
                <a:defRPr sz="1800" b="0" i="0">
                  <a:solidFill>
                    <a:srgbClr val="000000"/>
                  </a:solidFill>
                  <a:uFillTx/>
                </a:defRPr>
              </a:pPr>
              <a:r>
                <a:rPr sz="1400" b="1" i="1">
                  <a:solidFill>
                    <a:srgbClr val="C82506"/>
                  </a:solidFill>
                  <a:uFill>
                    <a:solidFill/>
                  </a:uFill>
                </a:rPr>
                <a:t>authToken</a:t>
              </a:r>
            </a:p>
          </p:txBody>
        </p:sp>
        <p:sp>
          <p:nvSpPr>
            <p:cNvPr id="502" name="Shape 502"/>
            <p:cNvSpPr/>
            <p:nvPr/>
          </p:nvSpPr>
          <p:spPr>
            <a:xfrm flipH="1" flipV="1">
              <a:off x="3183081" y="263172"/>
              <a:ext cx="3617977" cy="1"/>
            </a:xfrm>
            <a:prstGeom prst="line">
              <a:avLst/>
            </a:prstGeom>
            <a:noFill/>
            <a:ln w="38100" cap="flat">
              <a:solidFill>
                <a:srgbClr val="C82506"/>
              </a:solidFill>
              <a:prstDash val="solid"/>
              <a:round/>
              <a:tailEnd type="triangle" w="med" len="med"/>
            </a:ln>
            <a:effectLst>
              <a:outerShdw blurRad="38100" dist="23000" dir="5400000" rotWithShape="0">
                <a:srgbClr val="000000">
                  <a:alpha val="35000"/>
                </a:srgbClr>
              </a:outerShdw>
            </a:effectLst>
          </p:spPr>
          <p:txBody>
            <a:bodyPr wrap="square" lIns="0" tIns="0" rIns="0" bIns="0" numCol="1" anchor="t">
              <a:noAutofit/>
            </a:bodyPr>
            <a:lstStyle/>
            <a:p>
              <a:pPr lvl="0" defTabSz="342900">
                <a:defRPr sz="900">
                  <a:latin typeface="Helvetica"/>
                  <a:ea typeface="Helvetica"/>
                  <a:cs typeface="Helvetica"/>
                  <a:sym typeface="Helvetica"/>
                </a:defRPr>
              </a:pPr>
              <a:endParaRPr/>
            </a:p>
          </p:txBody>
        </p:sp>
      </p:grpSp>
      <p:grpSp>
        <p:nvGrpSpPr>
          <p:cNvPr id="506" name="Group 506"/>
          <p:cNvGrpSpPr/>
          <p:nvPr/>
        </p:nvGrpSpPr>
        <p:grpSpPr>
          <a:xfrm>
            <a:off x="660917" y="5558245"/>
            <a:ext cx="2992038" cy="279401"/>
            <a:chOff x="0" y="0"/>
            <a:chExt cx="2989699" cy="279400"/>
          </a:xfrm>
        </p:grpSpPr>
        <p:sp>
          <p:nvSpPr>
            <p:cNvPr id="504" name="Shape 504"/>
            <p:cNvSpPr/>
            <p:nvPr/>
          </p:nvSpPr>
          <p:spPr>
            <a:xfrm>
              <a:off x="149424" y="0"/>
              <a:ext cx="2793516" cy="2794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p>
              <a:pPr lvl="0" algn="r" defTabSz="685800">
                <a:defRPr>
                  <a:uFillTx/>
                </a:defRPr>
              </a:pPr>
              <a:r>
                <a:rPr sz="1400" b="1">
                  <a:uFill>
                    <a:solidFill/>
                  </a:uFill>
                </a:rPr>
                <a:t>entitlements / </a:t>
              </a:r>
              <a:r>
                <a:rPr sz="1400" b="1" i="1">
                  <a:uFill>
                    <a:solidFill/>
                  </a:uFill>
                </a:rPr>
                <a:t>authToken</a:t>
              </a:r>
            </a:p>
          </p:txBody>
        </p:sp>
        <p:sp>
          <p:nvSpPr>
            <p:cNvPr id="505" name="Shape 505"/>
            <p:cNvSpPr/>
            <p:nvPr/>
          </p:nvSpPr>
          <p:spPr>
            <a:xfrm flipH="1" flipV="1">
              <a:off x="-1" y="263172"/>
              <a:ext cx="2989701" cy="1"/>
            </a:xfrm>
            <a:prstGeom prst="line">
              <a:avLst/>
            </a:prstGeom>
            <a:noFill/>
            <a:ln w="38100" cap="flat">
              <a:solidFill>
                <a:srgbClr val="00B4EA"/>
              </a:solidFill>
              <a:prstDash val="solid"/>
              <a:round/>
              <a:tailEnd type="triangle" w="med" len="med"/>
            </a:ln>
            <a:effectLst>
              <a:outerShdw blurRad="38100" dist="23000" dir="5400000" rotWithShape="0">
                <a:srgbClr val="000000">
                  <a:alpha val="35000"/>
                </a:srgbClr>
              </a:outerShdw>
            </a:effectLst>
          </p:spPr>
          <p:txBody>
            <a:bodyPr wrap="square" lIns="0" tIns="0" rIns="0" bIns="0" numCol="1" anchor="t">
              <a:noAutofit/>
            </a:bodyPr>
            <a:lstStyle/>
            <a:p>
              <a:pPr lvl="0" defTabSz="342900">
                <a:defRPr sz="900">
                  <a:latin typeface="Helvetica"/>
                  <a:ea typeface="Helvetica"/>
                  <a:cs typeface="Helvetica"/>
                  <a:sym typeface="Helvetica"/>
                </a:defRPr>
              </a:pPr>
              <a:endParaRPr/>
            </a:p>
          </p:txBody>
        </p:sp>
      </p:grpSp>
      <p:grpSp>
        <p:nvGrpSpPr>
          <p:cNvPr id="509" name="Group 509"/>
          <p:cNvGrpSpPr/>
          <p:nvPr/>
        </p:nvGrpSpPr>
        <p:grpSpPr>
          <a:xfrm>
            <a:off x="3851109" y="4700589"/>
            <a:ext cx="3964756" cy="279401"/>
            <a:chOff x="0" y="0"/>
            <a:chExt cx="3961656" cy="279400"/>
          </a:xfrm>
        </p:grpSpPr>
        <p:sp>
          <p:nvSpPr>
            <p:cNvPr id="507" name="Shape 507"/>
            <p:cNvSpPr/>
            <p:nvPr/>
          </p:nvSpPr>
          <p:spPr>
            <a:xfrm>
              <a:off x="149424" y="0"/>
              <a:ext cx="3812233" cy="2794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p>
              <a:pPr lvl="0" defTabSz="685800">
                <a:defRPr>
                  <a:uFillTx/>
                </a:defRPr>
              </a:pPr>
              <a:r>
                <a:rPr sz="1400" b="1">
                  <a:solidFill>
                    <a:srgbClr val="C82506"/>
                  </a:solidFill>
                  <a:uFill>
                    <a:solidFill/>
                  </a:uFill>
                </a:rPr>
                <a:t>entitlements (</a:t>
              </a:r>
              <a:r>
                <a:rPr sz="1400" b="1" i="1">
                  <a:solidFill>
                    <a:srgbClr val="C82506"/>
                  </a:solidFill>
                  <a:uFill>
                    <a:solidFill/>
                  </a:uFill>
                </a:rPr>
                <a:t>authToken</a:t>
              </a:r>
              <a:r>
                <a:rPr sz="1400" b="1">
                  <a:solidFill>
                    <a:srgbClr val="C82506"/>
                  </a:solidFill>
                  <a:uFill>
                    <a:solidFill/>
                  </a:uFill>
                </a:rPr>
                <a:t>)</a:t>
              </a:r>
            </a:p>
          </p:txBody>
        </p:sp>
        <p:sp>
          <p:nvSpPr>
            <p:cNvPr id="508" name="Shape 508"/>
            <p:cNvSpPr/>
            <p:nvPr/>
          </p:nvSpPr>
          <p:spPr>
            <a:xfrm flipH="1" flipV="1">
              <a:off x="-1" y="263172"/>
              <a:ext cx="3607452" cy="1"/>
            </a:xfrm>
            <a:prstGeom prst="line">
              <a:avLst/>
            </a:prstGeom>
            <a:noFill/>
            <a:ln w="38100" cap="flat">
              <a:solidFill>
                <a:srgbClr val="C82506"/>
              </a:solidFill>
              <a:prstDash val="solid"/>
              <a:round/>
              <a:headEnd type="triangle" w="med" len="med"/>
            </a:ln>
            <a:effectLst>
              <a:outerShdw blurRad="38100" dist="23000" dir="5400000" rotWithShape="0">
                <a:srgbClr val="000000">
                  <a:alpha val="35000"/>
                </a:srgbClr>
              </a:outerShdw>
            </a:effectLst>
          </p:spPr>
          <p:txBody>
            <a:bodyPr wrap="square" lIns="0" tIns="0" rIns="0" bIns="0" numCol="1" anchor="t">
              <a:noAutofit/>
            </a:bodyPr>
            <a:lstStyle/>
            <a:p>
              <a:pPr lvl="0" defTabSz="342900">
                <a:defRPr sz="900">
                  <a:latin typeface="Helvetica"/>
                  <a:ea typeface="Helvetica"/>
                  <a:cs typeface="Helvetica"/>
                  <a:sym typeface="Helvetica"/>
                </a:defRPr>
              </a:pPr>
              <a:endParaRPr/>
            </a:p>
          </p:txBody>
        </p:sp>
      </p:grpSp>
      <p:grpSp>
        <p:nvGrpSpPr>
          <p:cNvPr id="512" name="Group 512"/>
          <p:cNvGrpSpPr/>
          <p:nvPr/>
        </p:nvGrpSpPr>
        <p:grpSpPr>
          <a:xfrm>
            <a:off x="3838133" y="5045208"/>
            <a:ext cx="4216987" cy="279401"/>
            <a:chOff x="3174733" y="0"/>
            <a:chExt cx="4213691" cy="279400"/>
          </a:xfrm>
        </p:grpSpPr>
        <p:sp>
          <p:nvSpPr>
            <p:cNvPr id="510" name="Shape 510"/>
            <p:cNvSpPr/>
            <p:nvPr/>
          </p:nvSpPr>
          <p:spPr>
            <a:xfrm>
              <a:off x="5280224" y="0"/>
              <a:ext cx="2108201" cy="279400"/>
            </a:xfrm>
            <a:prstGeom prst="rect">
              <a:avLst/>
            </a:prstGeom>
            <a:noFill/>
            <a:ln w="12700" cap="flat">
              <a:noFill/>
              <a:round/>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lvl1pPr algn="ctr" defTabSz="685800">
                <a:defRPr sz="1400" b="1" i="1">
                  <a:solidFill>
                    <a:srgbClr val="C82506"/>
                  </a:solidFill>
                </a:defRPr>
              </a:lvl1pPr>
            </a:lstStyle>
            <a:p>
              <a:pPr lvl="0">
                <a:defRPr sz="1800" b="0" i="0">
                  <a:solidFill>
                    <a:srgbClr val="000000"/>
                  </a:solidFill>
                  <a:uFillTx/>
                </a:defRPr>
              </a:pPr>
              <a:r>
                <a:rPr sz="1400" b="1" i="1">
                  <a:solidFill>
                    <a:srgbClr val="C82506"/>
                  </a:solidFill>
                  <a:uFill>
                    <a:solidFill/>
                  </a:uFill>
                </a:rPr>
                <a:t>productId[]</a:t>
              </a:r>
            </a:p>
          </p:txBody>
        </p:sp>
        <p:sp>
          <p:nvSpPr>
            <p:cNvPr id="511" name="Shape 511"/>
            <p:cNvSpPr/>
            <p:nvPr/>
          </p:nvSpPr>
          <p:spPr>
            <a:xfrm flipH="1" flipV="1">
              <a:off x="3174733" y="263172"/>
              <a:ext cx="3626325" cy="1"/>
            </a:xfrm>
            <a:prstGeom prst="line">
              <a:avLst/>
            </a:prstGeom>
            <a:noFill/>
            <a:ln w="38100" cap="flat">
              <a:solidFill>
                <a:srgbClr val="C82506"/>
              </a:solidFill>
              <a:prstDash val="solid"/>
              <a:round/>
              <a:tailEnd type="triangle" w="med" len="med"/>
            </a:ln>
            <a:effectLst>
              <a:outerShdw blurRad="38100" dist="23000" dir="5400000" rotWithShape="0">
                <a:srgbClr val="000000">
                  <a:alpha val="35000"/>
                </a:srgbClr>
              </a:outerShdw>
            </a:effectLst>
          </p:spPr>
          <p:txBody>
            <a:bodyPr wrap="square" lIns="0" tIns="0" rIns="0" bIns="0" numCol="1" anchor="t">
              <a:noAutofit/>
            </a:bodyPr>
            <a:lstStyle/>
            <a:p>
              <a:pPr lvl="0" defTabSz="342900">
                <a:defRPr sz="900">
                  <a:latin typeface="Helvetica"/>
                  <a:ea typeface="Helvetica"/>
                  <a:cs typeface="Helvetica"/>
                  <a:sym typeface="Helvetica"/>
                </a:defRPr>
              </a:pPr>
              <a:endParaRPr/>
            </a:p>
          </p:txBody>
        </p:sp>
      </p:grpSp>
    </p:spTree>
    <p:extLst>
      <p:ext uri="{BB962C8B-B14F-4D97-AF65-F5344CB8AC3E}">
        <p14:creationId xmlns:p14="http://schemas.microsoft.com/office/powerpoint/2010/main" val="3894815650"/>
      </p:ext>
    </p:extLst>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p:tmAbs val="0"/>
                                  </p:iterate>
                                  <p:childTnLst>
                                    <p:set>
                                      <p:cBhvr>
                                        <p:cTn id="6" fill="hold"/>
                                        <p:tgtEl>
                                          <p:spTgt spid="482"/>
                                        </p:tgtEl>
                                        <p:attrNameLst>
                                          <p:attrName>style.visibility</p:attrName>
                                        </p:attrNameLst>
                                      </p:cBhvr>
                                      <p:to>
                                        <p:strVal val="visible"/>
                                      </p:to>
                                    </p:set>
                                    <p:animEffect transition="in" filter="fade">
                                      <p:cBhvr>
                                        <p:cTn id="7" dur="1000"/>
                                        <p:tgtEl>
                                          <p:spTgt spid="4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p:tmAbs val="0"/>
                                  </p:iterate>
                                  <p:childTnLst>
                                    <p:set>
                                      <p:cBhvr>
                                        <p:cTn id="11" fill="hold"/>
                                        <p:tgtEl>
                                          <p:spTgt spid="485"/>
                                        </p:tgtEl>
                                        <p:attrNameLst>
                                          <p:attrName>style.visibility</p:attrName>
                                        </p:attrNameLst>
                                      </p:cBhvr>
                                      <p:to>
                                        <p:strVal val="visible"/>
                                      </p:to>
                                    </p:set>
                                    <p:animEffect transition="in" filter="fade">
                                      <p:cBhvr>
                                        <p:cTn id="12" dur="1000"/>
                                        <p:tgtEl>
                                          <p:spTgt spid="4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p:tmAbs val="0"/>
                                  </p:iterate>
                                  <p:childTnLst>
                                    <p:set>
                                      <p:cBhvr>
                                        <p:cTn id="16" fill="hold"/>
                                        <p:tgtEl>
                                          <p:spTgt spid="488"/>
                                        </p:tgtEl>
                                        <p:attrNameLst>
                                          <p:attrName>style.visibility</p:attrName>
                                        </p:attrNameLst>
                                      </p:cBhvr>
                                      <p:to>
                                        <p:strVal val="visible"/>
                                      </p:to>
                                    </p:set>
                                    <p:animEffect transition="in" filter="fade">
                                      <p:cBhvr>
                                        <p:cTn id="17" dur="1000"/>
                                        <p:tgtEl>
                                          <p:spTgt spid="4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p:tmAbs val="0"/>
                                  </p:iterate>
                                  <p:childTnLst>
                                    <p:set>
                                      <p:cBhvr>
                                        <p:cTn id="21" fill="hold"/>
                                        <p:tgtEl>
                                          <p:spTgt spid="491"/>
                                        </p:tgtEl>
                                        <p:attrNameLst>
                                          <p:attrName>style.visibility</p:attrName>
                                        </p:attrNameLst>
                                      </p:cBhvr>
                                      <p:to>
                                        <p:strVal val="visible"/>
                                      </p:to>
                                    </p:set>
                                    <p:animEffect transition="in" filter="fade">
                                      <p:cBhvr>
                                        <p:cTn id="22" dur="10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p:tmAbs val="0"/>
                                  </p:iterate>
                                  <p:childTnLst>
                                    <p:set>
                                      <p:cBhvr>
                                        <p:cTn id="26" fill="hold"/>
                                        <p:tgtEl>
                                          <p:spTgt spid="494"/>
                                        </p:tgtEl>
                                        <p:attrNameLst>
                                          <p:attrName>style.visibility</p:attrName>
                                        </p:attrNameLst>
                                      </p:cBhvr>
                                      <p:to>
                                        <p:strVal val="visible"/>
                                      </p:to>
                                    </p:set>
                                    <p:animEffect transition="in" filter="fade">
                                      <p:cBhvr>
                                        <p:cTn id="27" dur="1000"/>
                                        <p:tgtEl>
                                          <p:spTgt spid="4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p:tmAbs val="0"/>
                                  </p:iterate>
                                  <p:childTnLst>
                                    <p:set>
                                      <p:cBhvr>
                                        <p:cTn id="31" fill="hold"/>
                                        <p:tgtEl>
                                          <p:spTgt spid="497"/>
                                        </p:tgtEl>
                                        <p:attrNameLst>
                                          <p:attrName>style.visibility</p:attrName>
                                        </p:attrNameLst>
                                      </p:cBhvr>
                                      <p:to>
                                        <p:strVal val="visible"/>
                                      </p:to>
                                    </p:set>
                                    <p:animEffect transition="in" filter="fade">
                                      <p:cBhvr>
                                        <p:cTn id="32" dur="1000"/>
                                        <p:tgtEl>
                                          <p:spTgt spid="49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iterate>
                                    <p:tmAbs val="0"/>
                                  </p:iterate>
                                  <p:childTnLst>
                                    <p:set>
                                      <p:cBhvr>
                                        <p:cTn id="36" fill="hold"/>
                                        <p:tgtEl>
                                          <p:spTgt spid="500"/>
                                        </p:tgtEl>
                                        <p:attrNameLst>
                                          <p:attrName>style.visibility</p:attrName>
                                        </p:attrNameLst>
                                      </p:cBhvr>
                                      <p:to>
                                        <p:strVal val="visible"/>
                                      </p:to>
                                    </p:set>
                                    <p:animEffect transition="in" filter="fade">
                                      <p:cBhvr>
                                        <p:cTn id="37" dur="1000"/>
                                        <p:tgtEl>
                                          <p:spTgt spid="5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p:tmAbs val="0"/>
                                  </p:iterate>
                                  <p:childTnLst>
                                    <p:set>
                                      <p:cBhvr>
                                        <p:cTn id="41" fill="hold"/>
                                        <p:tgtEl>
                                          <p:spTgt spid="503"/>
                                        </p:tgtEl>
                                        <p:attrNameLst>
                                          <p:attrName>style.visibility</p:attrName>
                                        </p:attrNameLst>
                                      </p:cBhvr>
                                      <p:to>
                                        <p:strVal val="visible"/>
                                      </p:to>
                                    </p:set>
                                    <p:animEffect transition="in" filter="fade">
                                      <p:cBhvr>
                                        <p:cTn id="42" dur="1000"/>
                                        <p:tgtEl>
                                          <p:spTgt spid="50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p:tmAbs val="0"/>
                                  </p:iterate>
                                  <p:childTnLst>
                                    <p:set>
                                      <p:cBhvr>
                                        <p:cTn id="46" fill="hold"/>
                                        <p:tgtEl>
                                          <p:spTgt spid="509"/>
                                        </p:tgtEl>
                                        <p:attrNameLst>
                                          <p:attrName>style.visibility</p:attrName>
                                        </p:attrNameLst>
                                      </p:cBhvr>
                                      <p:to>
                                        <p:strVal val="visible"/>
                                      </p:to>
                                    </p:set>
                                    <p:animEffect transition="in" filter="fade">
                                      <p:cBhvr>
                                        <p:cTn id="47" dur="1000"/>
                                        <p:tgtEl>
                                          <p:spTgt spid="50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iterate>
                                    <p:tmAbs val="0"/>
                                  </p:iterate>
                                  <p:childTnLst>
                                    <p:set>
                                      <p:cBhvr>
                                        <p:cTn id="51" fill="hold"/>
                                        <p:tgtEl>
                                          <p:spTgt spid="512"/>
                                        </p:tgtEl>
                                        <p:attrNameLst>
                                          <p:attrName>style.visibility</p:attrName>
                                        </p:attrNameLst>
                                      </p:cBhvr>
                                      <p:to>
                                        <p:strVal val="visible"/>
                                      </p:to>
                                    </p:set>
                                    <p:animEffect transition="in" filter="fade">
                                      <p:cBhvr>
                                        <p:cTn id="52" dur="1000"/>
                                        <p:tgtEl>
                                          <p:spTgt spid="5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iterate>
                                    <p:tmAbs val="0"/>
                                  </p:iterate>
                                  <p:childTnLst>
                                    <p:set>
                                      <p:cBhvr>
                                        <p:cTn id="56" fill="hold"/>
                                        <p:tgtEl>
                                          <p:spTgt spid="506"/>
                                        </p:tgtEl>
                                        <p:attrNameLst>
                                          <p:attrName>style.visibility</p:attrName>
                                        </p:attrNameLst>
                                      </p:cBhvr>
                                      <p:to>
                                        <p:strVal val="visible"/>
                                      </p:to>
                                    </p:set>
                                    <p:animEffect transition="in" filter="fade">
                                      <p:cBhvr>
                                        <p:cTn id="57" dur="1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animBg="1" advAuto="0"/>
      <p:bldP spid="485" grpId="0" animBg="1" advAuto="0"/>
      <p:bldP spid="488" grpId="0" animBg="1" advAuto="0"/>
      <p:bldP spid="491" grpId="0" animBg="1" advAuto="0"/>
      <p:bldP spid="494" grpId="0" animBg="1" advAuto="0"/>
      <p:bldP spid="497" grpId="0" animBg="1" advAuto="0"/>
      <p:bldP spid="500" grpId="0" animBg="1" advAuto="0"/>
      <p:bldP spid="503" grpId="0" animBg="1" advAuto="0"/>
      <p:bldP spid="506" grpId="0" animBg="1" advAuto="0"/>
      <p:bldP spid="509" grpId="0" animBg="1" advAuto="0"/>
      <p:bldP spid="512"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19</a:t>
            </a:fld>
            <a:endParaRPr lang="en-US" dirty="0"/>
          </a:p>
        </p:txBody>
      </p:sp>
      <p:sp>
        <p:nvSpPr>
          <p:cNvPr id="3" name="Title 2"/>
          <p:cNvSpPr>
            <a:spLocks noGrp="1"/>
          </p:cNvSpPr>
          <p:nvPr>
            <p:ph type="title"/>
          </p:nvPr>
        </p:nvSpPr>
        <p:spPr/>
        <p:txBody>
          <a:bodyPr/>
          <a:lstStyle/>
          <a:p>
            <a:r>
              <a:rPr lang="en-US" dirty="0" smtClean="0"/>
              <a:t>Foundations</a:t>
            </a:r>
            <a:endParaRPr lang="en-US" dirty="0"/>
          </a:p>
        </p:txBody>
      </p:sp>
      <p:sp>
        <p:nvSpPr>
          <p:cNvPr id="4" name="Rectangle 3"/>
          <p:cNvSpPr/>
          <p:nvPr/>
        </p:nvSpPr>
        <p:spPr>
          <a:xfrm>
            <a:off x="444843" y="1072360"/>
            <a:ext cx="3582644" cy="4636462"/>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12915" y="1072360"/>
            <a:ext cx="3582644" cy="4636462"/>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80988" y="1072360"/>
            <a:ext cx="3582644" cy="463646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p:cNvSpPr>
            <a:spLocks noChangeArrowheads="1"/>
          </p:cNvSpPr>
          <p:nvPr/>
        </p:nvSpPr>
        <p:spPr bwMode="gray">
          <a:xfrm>
            <a:off x="444843"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latin typeface="Adobe Clean Light" pitchFamily="34" charset="0"/>
                <a:cs typeface="Arial" pitchFamily="34" charset="0"/>
              </a:rPr>
              <a:t>DPS Library APIs</a:t>
            </a:r>
            <a:endParaRPr lang="en-US" sz="2800" noProof="1">
              <a:latin typeface="Adobe Clean Light" pitchFamily="34" charset="0"/>
              <a:cs typeface="Arial" pitchFamily="34" charset="0"/>
            </a:endParaRPr>
          </a:p>
        </p:txBody>
      </p:sp>
      <p:sp>
        <p:nvSpPr>
          <p:cNvPr id="8" name="Rectangle 7"/>
          <p:cNvSpPr/>
          <p:nvPr/>
        </p:nvSpPr>
        <p:spPr>
          <a:xfrm>
            <a:off x="1733736" y="1637694"/>
            <a:ext cx="1004859" cy="1862048"/>
          </a:xfrm>
          <a:prstGeom prst="rect">
            <a:avLst/>
          </a:prstGeom>
        </p:spPr>
        <p:txBody>
          <a:bodyPr wrap="none">
            <a:spAutoFit/>
          </a:bodyPr>
          <a:lstStyle/>
          <a:p>
            <a:pPr algn="ctr">
              <a:spcAft>
                <a:spcPct val="20000"/>
              </a:spcAft>
            </a:pPr>
            <a:r>
              <a:rPr lang="en-US" sz="11500" noProof="1">
                <a:latin typeface="Adobe Clean SemiLight"/>
                <a:cs typeface="Adobe Clean SemiLight"/>
              </a:rPr>
              <a:t>1</a:t>
            </a:r>
          </a:p>
        </p:txBody>
      </p:sp>
      <p:sp>
        <p:nvSpPr>
          <p:cNvPr id="9" name="Rectangle 5"/>
          <p:cNvSpPr>
            <a:spLocks noChangeArrowheads="1"/>
          </p:cNvSpPr>
          <p:nvPr/>
        </p:nvSpPr>
        <p:spPr bwMode="gray">
          <a:xfrm>
            <a:off x="4303090"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latin typeface="Adobe Clean Light" pitchFamily="34" charset="0"/>
                <a:cs typeface="Arial" pitchFamily="34" charset="0"/>
              </a:rPr>
              <a:t>DPS Entitlement APIs</a:t>
            </a:r>
          </a:p>
        </p:txBody>
      </p:sp>
      <p:sp>
        <p:nvSpPr>
          <p:cNvPr id="10" name="Rectangle 9"/>
          <p:cNvSpPr/>
          <p:nvPr/>
        </p:nvSpPr>
        <p:spPr>
          <a:xfrm>
            <a:off x="5591983" y="1637694"/>
            <a:ext cx="1004859" cy="1862048"/>
          </a:xfrm>
          <a:prstGeom prst="rect">
            <a:avLst/>
          </a:prstGeom>
        </p:spPr>
        <p:txBody>
          <a:bodyPr wrap="none">
            <a:spAutoFit/>
          </a:bodyPr>
          <a:lstStyle/>
          <a:p>
            <a:pPr algn="ctr">
              <a:spcAft>
                <a:spcPct val="20000"/>
              </a:spcAft>
            </a:pPr>
            <a:r>
              <a:rPr lang="en-US" sz="11500" noProof="1" smtClean="0">
                <a:solidFill>
                  <a:srgbClr val="000000"/>
                </a:solidFill>
                <a:latin typeface="Adobe Clean SemiLight"/>
                <a:cs typeface="Adobe Clean SemiLight"/>
              </a:rPr>
              <a:t>2</a:t>
            </a:r>
            <a:endParaRPr lang="en-US" sz="11500" noProof="1">
              <a:solidFill>
                <a:srgbClr val="000000"/>
              </a:solidFill>
              <a:latin typeface="Adobe Clean SemiLight"/>
              <a:cs typeface="Adobe Clean SemiLight"/>
            </a:endParaRPr>
          </a:p>
        </p:txBody>
      </p:sp>
      <p:sp>
        <p:nvSpPr>
          <p:cNvPr id="11" name="Rectangle 5"/>
          <p:cNvSpPr>
            <a:spLocks noChangeArrowheads="1"/>
          </p:cNvSpPr>
          <p:nvPr/>
        </p:nvSpPr>
        <p:spPr bwMode="gray">
          <a:xfrm>
            <a:off x="8180987"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latin typeface="Adobe Clean Light" pitchFamily="34" charset="0"/>
                <a:cs typeface="Arial" pitchFamily="34" charset="0"/>
              </a:rPr>
              <a:t>Functional </a:t>
            </a:r>
            <a:r>
              <a:rPr lang="en-US" sz="2800" noProof="1" smtClean="0">
                <a:latin typeface="Adobe Clean Light" pitchFamily="34" charset="0"/>
                <a:cs typeface="Arial" pitchFamily="34" charset="0"/>
              </a:rPr>
              <a:t>storefront</a:t>
            </a:r>
            <a:endParaRPr lang="en-US" sz="2800" noProof="1">
              <a:latin typeface="Adobe Clean Light" pitchFamily="34" charset="0"/>
              <a:cs typeface="Arial" pitchFamily="34" charset="0"/>
            </a:endParaRPr>
          </a:p>
        </p:txBody>
      </p:sp>
      <p:sp>
        <p:nvSpPr>
          <p:cNvPr id="12" name="Rectangle 11"/>
          <p:cNvSpPr/>
          <p:nvPr/>
        </p:nvSpPr>
        <p:spPr>
          <a:xfrm>
            <a:off x="9469880" y="1637694"/>
            <a:ext cx="1004859" cy="1862048"/>
          </a:xfrm>
          <a:prstGeom prst="rect">
            <a:avLst/>
          </a:prstGeom>
        </p:spPr>
        <p:txBody>
          <a:bodyPr wrap="none">
            <a:spAutoFit/>
          </a:bodyPr>
          <a:lstStyle/>
          <a:p>
            <a:pPr algn="ctr">
              <a:spcAft>
                <a:spcPct val="20000"/>
              </a:spcAft>
            </a:pPr>
            <a:r>
              <a:rPr lang="en-US" sz="11500" noProof="1" smtClean="0">
                <a:solidFill>
                  <a:srgbClr val="2639BA"/>
                </a:solidFill>
                <a:latin typeface="Adobe Clean SemiLight"/>
                <a:cs typeface="Adobe Clean SemiLight"/>
              </a:rPr>
              <a:t>3</a:t>
            </a:r>
            <a:endParaRPr lang="en-US" sz="11500" noProof="1">
              <a:solidFill>
                <a:srgbClr val="2639BA"/>
              </a:solidFill>
              <a:latin typeface="Adobe Clean SemiLight"/>
              <a:cs typeface="Adobe Clean SemiLight"/>
            </a:endParaRPr>
          </a:p>
        </p:txBody>
      </p:sp>
      <p:sp>
        <p:nvSpPr>
          <p:cNvPr id="13" name="Rectangle 12"/>
          <p:cNvSpPr/>
          <p:nvPr/>
        </p:nvSpPr>
        <p:spPr>
          <a:xfrm>
            <a:off x="10258641" y="6003709"/>
            <a:ext cx="1762021" cy="369332"/>
          </a:xfrm>
          <a:prstGeom prst="rect">
            <a:avLst/>
          </a:prstGeom>
          <a:solidFill>
            <a:schemeClr val="bg1">
              <a:alpha val="57000"/>
            </a:schemeClr>
          </a:solidFill>
        </p:spPr>
        <p:txBody>
          <a:bodyPr wrap="none">
            <a:spAutoFit/>
          </a:bodyPr>
          <a:lstStyle/>
          <a:p>
            <a:r>
              <a:rPr lang="en-US" b="1" dirty="0"/>
              <a:t>#</a:t>
            </a:r>
            <a:r>
              <a:rPr lang="en-US" b="1" dirty="0" err="1"/>
              <a:t>AdobeSummit</a:t>
            </a:r>
            <a:endParaRPr lang="en-US" dirty="0"/>
          </a:p>
        </p:txBody>
      </p:sp>
    </p:spTree>
    <p:extLst>
      <p:ext uri="{BB962C8B-B14F-4D97-AF65-F5344CB8AC3E}">
        <p14:creationId xmlns:p14="http://schemas.microsoft.com/office/powerpoint/2010/main" val="28186309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ctrTitle"/>
          </p:nvPr>
        </p:nvSpPr>
        <p:spPr>
          <a:xfrm>
            <a:off x="641182" y="1510551"/>
            <a:ext cx="10918220" cy="369332"/>
          </a:xfrm>
        </p:spPr>
        <p:txBody>
          <a:bodyPr>
            <a:normAutofit/>
          </a:bodyPr>
          <a:lstStyle/>
          <a:p>
            <a:r>
              <a:rPr lang="en-US" dirty="0"/>
              <a:t>Implement an Adobe Digital Publishing Suite </a:t>
            </a:r>
            <a:r>
              <a:rPr lang="en-US" dirty="0" smtClean="0"/>
              <a:t>Storefront </a:t>
            </a:r>
            <a:r>
              <a:rPr lang="en-US" dirty="0"/>
              <a:t>in Experience Manager - L709</a:t>
            </a:r>
          </a:p>
        </p:txBody>
      </p:sp>
      <p:sp>
        <p:nvSpPr>
          <p:cNvPr id="35" name="Subtitle 34"/>
          <p:cNvSpPr>
            <a:spLocks noGrp="1"/>
          </p:cNvSpPr>
          <p:nvPr>
            <p:ph type="subTitle" idx="1"/>
          </p:nvPr>
        </p:nvSpPr>
        <p:spPr>
          <a:xfrm>
            <a:off x="641182" y="1875032"/>
            <a:ext cx="10918220" cy="646331"/>
          </a:xfrm>
        </p:spPr>
        <p:txBody>
          <a:bodyPr/>
          <a:lstStyle/>
          <a:p>
            <a:pPr algn="r"/>
            <a:r>
              <a:rPr lang="en-US" dirty="0" smtClean="0">
                <a:solidFill>
                  <a:schemeClr val="bg2">
                    <a:lumMod val="90000"/>
                  </a:schemeClr>
                </a:solidFill>
              </a:rPr>
              <a:t>James Lockman | Principal Solutions Consultant, Adobe</a:t>
            </a:r>
            <a:br>
              <a:rPr lang="en-US" dirty="0" smtClean="0">
                <a:solidFill>
                  <a:schemeClr val="bg2">
                    <a:lumMod val="90000"/>
                  </a:schemeClr>
                </a:solidFill>
              </a:rPr>
            </a:br>
            <a:r>
              <a:rPr lang="en-US" dirty="0" smtClean="0">
                <a:solidFill>
                  <a:schemeClr val="bg2">
                    <a:lumMod val="90000"/>
                  </a:schemeClr>
                </a:solidFill>
              </a:rPr>
              <a:t>Herman Lee |  Solutions Engineer, Ensemble</a:t>
            </a:r>
            <a:endParaRPr lang="en-US" dirty="0">
              <a:solidFill>
                <a:schemeClr val="bg2">
                  <a:lumMod val="90000"/>
                </a:schemeClr>
              </a:solidFill>
            </a:endParaRPr>
          </a:p>
        </p:txBody>
      </p:sp>
      <p:sp>
        <p:nvSpPr>
          <p:cNvPr id="2" name="Rectangle 1"/>
          <p:cNvSpPr/>
          <p:nvPr/>
        </p:nvSpPr>
        <p:spPr>
          <a:xfrm>
            <a:off x="10154740" y="6234606"/>
            <a:ext cx="1762021" cy="369332"/>
          </a:xfrm>
          <a:prstGeom prst="rect">
            <a:avLst/>
          </a:prstGeom>
          <a:solidFill>
            <a:schemeClr val="bg1">
              <a:alpha val="57000"/>
            </a:schemeClr>
          </a:solidFill>
        </p:spPr>
        <p:txBody>
          <a:bodyPr wrap="none">
            <a:spAutoFit/>
          </a:bodyPr>
          <a:lstStyle/>
          <a:p>
            <a:r>
              <a:rPr lang="en-US" b="1" dirty="0"/>
              <a:t>#</a:t>
            </a:r>
            <a:r>
              <a:rPr lang="en-US" b="1" dirty="0" err="1"/>
              <a:t>AdobeSummit</a:t>
            </a:r>
            <a:endParaRPr lang="en-US" dirty="0"/>
          </a:p>
        </p:txBody>
      </p:sp>
    </p:spTree>
    <p:extLst>
      <p:ext uri="{BB962C8B-B14F-4D97-AF65-F5344CB8AC3E}">
        <p14:creationId xmlns:p14="http://schemas.microsoft.com/office/powerpoint/2010/main" val="40882576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20</a:t>
            </a:fld>
            <a:endParaRPr lang="en-US" dirty="0"/>
          </a:p>
        </p:txBody>
      </p:sp>
      <p:sp>
        <p:nvSpPr>
          <p:cNvPr id="3" name="TextBox 2"/>
          <p:cNvSpPr txBox="1"/>
          <p:nvPr/>
        </p:nvSpPr>
        <p:spPr>
          <a:xfrm>
            <a:off x="430109" y="2375632"/>
            <a:ext cx="11522129" cy="1210160"/>
          </a:xfrm>
          <a:prstGeom prst="rect">
            <a:avLst/>
          </a:prstGeom>
          <a:noFill/>
        </p:spPr>
        <p:txBody>
          <a:bodyPr wrap="none" rtlCol="0">
            <a:spAutoFit/>
          </a:bodyPr>
          <a:lstStyle/>
          <a:p>
            <a:pPr algn="ctr">
              <a:lnSpc>
                <a:spcPts val="5300"/>
              </a:lnSpc>
            </a:pPr>
            <a:r>
              <a:rPr lang="en-US" sz="21500" dirty="0" smtClean="0">
                <a:solidFill>
                  <a:schemeClr val="bg1"/>
                </a:solidFill>
                <a:effectLst>
                  <a:outerShdw blurRad="177800" dir="2700000" algn="tl" rotWithShape="0">
                    <a:srgbClr val="000000">
                      <a:alpha val="45000"/>
                    </a:srgbClr>
                  </a:outerShdw>
                </a:effectLst>
                <a:latin typeface="Adobe Clean"/>
                <a:cs typeface="Adobe Clean"/>
              </a:rPr>
              <a:t>Hands On</a:t>
            </a:r>
            <a:endParaRPr lang="en-US" sz="21500" dirty="0">
              <a:solidFill>
                <a:schemeClr val="bg1"/>
              </a:solidFill>
              <a:effectLst>
                <a:outerShdw blurRad="177800" dir="2700000" algn="tl" rotWithShape="0">
                  <a:srgbClr val="000000">
                    <a:alpha val="45000"/>
                  </a:srgbClr>
                </a:outerShdw>
              </a:effectLst>
              <a:latin typeface="Adobe Clean"/>
              <a:cs typeface="Adobe Clean"/>
            </a:endParaRPr>
          </a:p>
        </p:txBody>
      </p:sp>
      <p:sp>
        <p:nvSpPr>
          <p:cNvPr id="7" name="TextBox 6"/>
          <p:cNvSpPr txBox="1"/>
          <p:nvPr/>
        </p:nvSpPr>
        <p:spPr>
          <a:xfrm>
            <a:off x="964854" y="3898192"/>
            <a:ext cx="4217097"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James Lockman</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jlockman@adobe.com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a:t>
            </a:r>
            <a:r>
              <a:rPr lang="en-US" sz="2000" dirty="0" err="1" smtClean="0">
                <a:solidFill>
                  <a:schemeClr val="bg1"/>
                </a:solidFill>
                <a:latin typeface="Adobe Clean SemiLight"/>
                <a:cs typeface="Adobe Clean SemiLight"/>
              </a:rPr>
              <a:t>jameslockman</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a:t>
            </a:r>
            <a:r>
              <a:rPr lang="en-US" sz="2000" dirty="0" err="1" smtClean="0">
                <a:solidFill>
                  <a:schemeClr val="bg1"/>
                </a:solidFill>
                <a:latin typeface="Adobe Clean SemiLight"/>
                <a:cs typeface="Adobe Clean SemiLight"/>
              </a:rPr>
              <a:t>jameslockman</a:t>
            </a:r>
            <a:endParaRPr lang="en-US" sz="2000" dirty="0" smtClean="0">
              <a:solidFill>
                <a:schemeClr val="bg1"/>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www.linkedin.com</a:t>
            </a:r>
            <a:r>
              <a:rPr lang="en-US" sz="2000" dirty="0" smtClean="0">
                <a:solidFill>
                  <a:schemeClr val="bg1"/>
                </a:solidFill>
                <a:latin typeface="Adobe Clean SemiLight"/>
                <a:cs typeface="Adobe Clean SemiLight"/>
              </a:rPr>
              <a:t>/in/</a:t>
            </a:r>
            <a:r>
              <a:rPr lang="en-US" sz="2000" dirty="0" err="1" smtClean="0">
                <a:solidFill>
                  <a:schemeClr val="bg1"/>
                </a:solidFill>
                <a:latin typeface="Adobe Clean SemiLight"/>
                <a:cs typeface="Adobe Clean SemiLight"/>
              </a:rPr>
              <a:t>jameslockman</a:t>
            </a:r>
            <a:endParaRPr lang="en-US" sz="2000" dirty="0">
              <a:solidFill>
                <a:schemeClr val="bg1"/>
              </a:solidFill>
              <a:latin typeface="Adobe Clean SemiLight"/>
              <a:cs typeface="Adobe Clean SemiLight"/>
            </a:endParaRPr>
          </a:p>
        </p:txBody>
      </p:sp>
      <p:sp>
        <p:nvSpPr>
          <p:cNvPr id="8" name="TextBox 7"/>
          <p:cNvSpPr txBox="1"/>
          <p:nvPr/>
        </p:nvSpPr>
        <p:spPr>
          <a:xfrm>
            <a:off x="6253126" y="3898192"/>
            <a:ext cx="5174966"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Herman Lee</a:t>
            </a:r>
            <a:endParaRPr lang="en-US" sz="3000" dirty="0">
              <a:solidFill>
                <a:srgbClr val="FFFFFF"/>
              </a:solidFill>
              <a:latin typeface="Adobe Clean SemiLight"/>
              <a:cs typeface="Adobe Clean SemiLight"/>
            </a:endParaRPr>
          </a:p>
          <a:p>
            <a:pPr algn="ctr">
              <a:lnSpc>
                <a:spcPct val="120000"/>
              </a:lnSpc>
            </a:pPr>
            <a:r>
              <a:rPr lang="en-US" sz="2000" dirty="0" err="1">
                <a:solidFill>
                  <a:schemeClr val="bg1"/>
                </a:solidFill>
                <a:latin typeface="Adobe Clean SemiLight"/>
                <a:cs typeface="Adobe Clean SemiLight"/>
              </a:rPr>
              <a:t>hermanl@ensemble.com</a:t>
            </a:r>
            <a:r>
              <a:rPr lang="en-US" sz="2000" dirty="0">
                <a:solidFill>
                  <a:schemeClr val="bg1"/>
                </a:solidFill>
                <a:latin typeface="Adobe Clean SemiLight"/>
                <a:cs typeface="Adobe Clean SemiLight"/>
              </a:rPr>
              <a:t>  </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a:t>
            </a:r>
            <a:r>
              <a:rPr lang="en-US" sz="2000" dirty="0" smtClean="0">
                <a:solidFill>
                  <a:schemeClr val="bg1"/>
                </a:solidFill>
                <a:latin typeface="Adobe Clean SemiLight"/>
                <a:cs typeface="Adobe Clean SemiLight"/>
              </a:rPr>
              <a:t>: </a:t>
            </a:r>
            <a:r>
              <a:rPr lang="en-US" sz="2000" dirty="0">
                <a:solidFill>
                  <a:schemeClr val="bg1"/>
                </a:solidFill>
                <a:latin typeface="Adobe Clean SemiLight"/>
                <a:cs typeface="Adobe Clean SemiLight"/>
              </a:rPr>
              <a:t>@</a:t>
            </a:r>
            <a:r>
              <a:rPr lang="en-US" sz="2000" dirty="0" err="1">
                <a:solidFill>
                  <a:schemeClr val="bg1"/>
                </a:solidFill>
                <a:latin typeface="Adobe Clean SemiLight"/>
                <a:cs typeface="Adobe Clean SemiLight"/>
              </a:rPr>
              <a:t>realhermanlee</a:t>
            </a:r>
            <a:endParaRPr lang="en-US" sz="2000" dirty="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a:t>
            </a:r>
            <a:r>
              <a:rPr lang="en-US" sz="2000" dirty="0" smtClean="0">
                <a:solidFill>
                  <a:schemeClr val="bg1"/>
                </a:solidFill>
                <a:latin typeface="Adobe Clean SemiLight"/>
                <a:cs typeface="Adobe Clean SemiLight"/>
              </a:rPr>
              <a:t>: </a:t>
            </a:r>
            <a:r>
              <a:rPr lang="en-US" sz="2000" dirty="0" err="1" smtClean="0">
                <a:solidFill>
                  <a:schemeClr val="bg1"/>
                </a:solidFill>
                <a:latin typeface="Adobe Clean SemiLight"/>
                <a:cs typeface="Adobe Clean SemiLight"/>
              </a:rPr>
              <a:t>herman</a:t>
            </a:r>
            <a:r>
              <a:rPr lang="en-US" sz="2000" dirty="0" smtClean="0">
                <a:solidFill>
                  <a:schemeClr val="bg1"/>
                </a:solidFill>
                <a:latin typeface="Adobe Clean SemiLight"/>
                <a:cs typeface="Adobe Clean SemiLight"/>
              </a:rPr>
              <a:t>-lee</a:t>
            </a:r>
          </a:p>
          <a:p>
            <a:pPr algn="ctr">
              <a:lnSpc>
                <a:spcPct val="120000"/>
              </a:lnSpc>
            </a:pPr>
            <a:r>
              <a:rPr lang="en-US" sz="2000" dirty="0" err="1">
                <a:solidFill>
                  <a:schemeClr val="bg1"/>
                </a:solidFill>
                <a:latin typeface="Adobe Clean SemiLight"/>
                <a:cs typeface="Adobe Clean SemiLight"/>
              </a:rPr>
              <a:t>ca.linkedin.com</a:t>
            </a:r>
            <a:r>
              <a:rPr lang="en-US" sz="2000" dirty="0">
                <a:solidFill>
                  <a:schemeClr val="bg1"/>
                </a:solidFill>
                <a:latin typeface="Adobe Clean SemiLight"/>
                <a:cs typeface="Adobe Clean SemiLight"/>
              </a:rPr>
              <a:t>/pub/</a:t>
            </a:r>
            <a:r>
              <a:rPr lang="en-US" sz="2000" dirty="0" err="1">
                <a:solidFill>
                  <a:schemeClr val="bg1"/>
                </a:solidFill>
                <a:latin typeface="Adobe Clean SemiLight"/>
                <a:cs typeface="Adobe Clean SemiLight"/>
              </a:rPr>
              <a:t>herman</a:t>
            </a:r>
            <a:r>
              <a:rPr lang="en-US" sz="2000" dirty="0">
                <a:solidFill>
                  <a:schemeClr val="bg1"/>
                </a:solidFill>
                <a:latin typeface="Adobe Clean SemiLight"/>
                <a:cs typeface="Adobe Clean SemiLight"/>
              </a:rPr>
              <a:t>-lee/8a/416/680</a:t>
            </a:r>
            <a:endParaRPr lang="en-US" sz="2000" dirty="0">
              <a:solidFill>
                <a:schemeClr val="bg1"/>
              </a:solidFill>
              <a:latin typeface="Adobe Clean SemiLight"/>
              <a:cs typeface="Adobe Clean SemiLight"/>
            </a:endParaRPr>
          </a:p>
        </p:txBody>
      </p:sp>
    </p:spTree>
    <p:extLst>
      <p:ext uri="{BB962C8B-B14F-4D97-AF65-F5344CB8AC3E}">
        <p14:creationId xmlns:p14="http://schemas.microsoft.com/office/powerpoint/2010/main" val="41693865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21</a:t>
            </a:fld>
            <a:endParaRPr lang="en-US" dirty="0"/>
          </a:p>
        </p:txBody>
      </p:sp>
      <p:sp>
        <p:nvSpPr>
          <p:cNvPr id="3" name="Title 2"/>
          <p:cNvSpPr>
            <a:spLocks noGrp="1"/>
          </p:cNvSpPr>
          <p:nvPr>
            <p:ph type="title"/>
          </p:nvPr>
        </p:nvSpPr>
        <p:spPr/>
        <p:txBody>
          <a:bodyPr/>
          <a:lstStyle/>
          <a:p>
            <a:r>
              <a:rPr lang="en-US" dirty="0" smtClean="0">
                <a:solidFill>
                  <a:srgbClr val="FFFFFF"/>
                </a:solidFill>
              </a:rPr>
              <a:t>Call To Action</a:t>
            </a:r>
            <a:endParaRPr lang="en-US" dirty="0">
              <a:solidFill>
                <a:srgbClr val="FFFFFF"/>
              </a:solidFill>
            </a:endParaRPr>
          </a:p>
        </p:txBody>
      </p:sp>
      <p:sp>
        <p:nvSpPr>
          <p:cNvPr id="7" name="Rectangle 6"/>
          <p:cNvSpPr/>
          <p:nvPr/>
        </p:nvSpPr>
        <p:spPr>
          <a:xfrm>
            <a:off x="444843"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12915"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80988"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
          <p:cNvSpPr>
            <a:spLocks noChangeArrowheads="1"/>
          </p:cNvSpPr>
          <p:nvPr/>
        </p:nvSpPr>
        <p:spPr bwMode="gray">
          <a:xfrm>
            <a:off x="444843" y="3304030"/>
            <a:ext cx="3582644" cy="1972241"/>
          </a:xfrm>
          <a:prstGeom prst="rect">
            <a:avLst/>
          </a:prstGeom>
          <a:noFill/>
          <a:ln w="12700">
            <a:noFill/>
            <a:miter lim="800000"/>
            <a:headEnd/>
            <a:tailEnd/>
          </a:ln>
          <a:effectLst/>
        </p:spPr>
        <p:txBody>
          <a:bodyPr lIns="182880" tIns="182880" rIns="36000" bIns="36000" anchor="t"/>
          <a:lstStyle/>
          <a:p>
            <a:pPr algn="ctr">
              <a:spcAft>
                <a:spcPct val="20000"/>
              </a:spcAft>
            </a:pPr>
            <a:r>
              <a:rPr lang="en-US" sz="2800" noProof="1" smtClean="0">
                <a:latin typeface="Adobe Clean Light" pitchFamily="34" charset="0"/>
                <a:cs typeface="Arial" pitchFamily="34" charset="0"/>
              </a:rPr>
              <a:t>DPS Library APIs</a:t>
            </a:r>
          </a:p>
          <a:p>
            <a:pPr algn="ctr">
              <a:spcAft>
                <a:spcPct val="20000"/>
              </a:spcAft>
            </a:pPr>
            <a:r>
              <a:rPr lang="en-US" sz="2800" noProof="1" smtClean="0">
                <a:latin typeface="Adobe Clean Light" pitchFamily="34" charset="0"/>
                <a:cs typeface="Arial" pitchFamily="34" charset="0"/>
              </a:rPr>
              <a:t>Customize display of available content</a:t>
            </a:r>
            <a:endParaRPr lang="en-US" sz="2800" noProof="1">
              <a:latin typeface="Adobe Clean Light" pitchFamily="34" charset="0"/>
              <a:cs typeface="Arial" pitchFamily="34" charset="0"/>
            </a:endParaRPr>
          </a:p>
        </p:txBody>
      </p:sp>
      <p:sp>
        <p:nvSpPr>
          <p:cNvPr id="11" name="Rectangle 10"/>
          <p:cNvSpPr/>
          <p:nvPr/>
        </p:nvSpPr>
        <p:spPr>
          <a:xfrm>
            <a:off x="1913769" y="1637694"/>
            <a:ext cx="644792" cy="1862048"/>
          </a:xfrm>
          <a:prstGeom prst="rect">
            <a:avLst/>
          </a:prstGeom>
        </p:spPr>
        <p:txBody>
          <a:bodyPr wrap="none">
            <a:spAutoFit/>
          </a:bodyPr>
          <a:lstStyle/>
          <a:p>
            <a:pPr algn="ctr">
              <a:spcAft>
                <a:spcPct val="20000"/>
              </a:spcAft>
            </a:pPr>
            <a:r>
              <a:rPr lang="en-US" sz="11500" noProof="1">
                <a:solidFill>
                  <a:srgbClr val="2639BA"/>
                </a:solidFill>
                <a:latin typeface="Adobe Clean SemiLight"/>
                <a:cs typeface="Adobe Clean SemiLight"/>
              </a:rPr>
              <a:t>1</a:t>
            </a:r>
          </a:p>
        </p:txBody>
      </p:sp>
      <p:sp>
        <p:nvSpPr>
          <p:cNvPr id="12" name="Rectangle 5"/>
          <p:cNvSpPr>
            <a:spLocks noChangeArrowheads="1"/>
          </p:cNvSpPr>
          <p:nvPr/>
        </p:nvSpPr>
        <p:spPr bwMode="gray">
          <a:xfrm>
            <a:off x="4303090" y="3304030"/>
            <a:ext cx="3582644" cy="1972241"/>
          </a:xfrm>
          <a:prstGeom prst="rect">
            <a:avLst/>
          </a:prstGeom>
          <a:noFill/>
          <a:ln w="12700">
            <a:noFill/>
            <a:miter lim="800000"/>
            <a:headEnd/>
            <a:tailEnd/>
          </a:ln>
          <a:effectLst/>
        </p:spPr>
        <p:txBody>
          <a:bodyPr lIns="182880" tIns="182880" rIns="36000" bIns="36000" anchor="t"/>
          <a:lstStyle/>
          <a:p>
            <a:pPr algn="ctr">
              <a:spcAft>
                <a:spcPct val="20000"/>
              </a:spcAft>
            </a:pPr>
            <a:r>
              <a:rPr lang="en-US" sz="2800" noProof="1" smtClean="0">
                <a:latin typeface="Adobe Clean Light" pitchFamily="34" charset="0"/>
                <a:cs typeface="Arial" pitchFamily="34" charset="0"/>
              </a:rPr>
              <a:t>DPS Entitlement APIs</a:t>
            </a:r>
          </a:p>
          <a:p>
            <a:pPr algn="ctr">
              <a:spcAft>
                <a:spcPct val="20000"/>
              </a:spcAft>
            </a:pPr>
            <a:r>
              <a:rPr lang="en-US" sz="2800" noProof="1" smtClean="0">
                <a:latin typeface="Adobe Clean Light" pitchFamily="34" charset="0"/>
                <a:cs typeface="Arial" pitchFamily="34" charset="0"/>
              </a:rPr>
              <a:t>Granular access control for DPS content</a:t>
            </a:r>
            <a:endParaRPr lang="en-US" sz="2800" noProof="1">
              <a:latin typeface="Adobe Clean Light" pitchFamily="34" charset="0"/>
              <a:cs typeface="Arial" pitchFamily="34" charset="0"/>
            </a:endParaRPr>
          </a:p>
        </p:txBody>
      </p:sp>
      <p:sp>
        <p:nvSpPr>
          <p:cNvPr id="13" name="Rectangle 12"/>
          <p:cNvSpPr/>
          <p:nvPr/>
        </p:nvSpPr>
        <p:spPr>
          <a:xfrm>
            <a:off x="5661409" y="1637694"/>
            <a:ext cx="866006" cy="1862048"/>
          </a:xfrm>
          <a:prstGeom prst="rect">
            <a:avLst/>
          </a:prstGeom>
        </p:spPr>
        <p:txBody>
          <a:bodyPr wrap="none">
            <a:spAutoFit/>
          </a:bodyPr>
          <a:lstStyle/>
          <a:p>
            <a:pPr algn="ctr">
              <a:spcAft>
                <a:spcPct val="20000"/>
              </a:spcAft>
            </a:pPr>
            <a:r>
              <a:rPr lang="en-US" sz="11500" noProof="1" smtClean="0">
                <a:solidFill>
                  <a:srgbClr val="2639BA"/>
                </a:solidFill>
                <a:latin typeface="Adobe Clean SemiLight"/>
                <a:cs typeface="Adobe Clean SemiLight"/>
              </a:rPr>
              <a:t>2</a:t>
            </a:r>
            <a:endParaRPr lang="en-US" sz="11500" noProof="1">
              <a:solidFill>
                <a:srgbClr val="2639BA"/>
              </a:solidFill>
              <a:latin typeface="Adobe Clean SemiLight"/>
              <a:cs typeface="Adobe Clean SemiLight"/>
            </a:endParaRPr>
          </a:p>
        </p:txBody>
      </p:sp>
      <p:sp>
        <p:nvSpPr>
          <p:cNvPr id="14" name="Rectangle 5"/>
          <p:cNvSpPr>
            <a:spLocks noChangeArrowheads="1"/>
          </p:cNvSpPr>
          <p:nvPr/>
        </p:nvSpPr>
        <p:spPr bwMode="gray">
          <a:xfrm>
            <a:off x="8180987" y="3304030"/>
            <a:ext cx="3582644" cy="1972241"/>
          </a:xfrm>
          <a:prstGeom prst="rect">
            <a:avLst/>
          </a:prstGeom>
          <a:noFill/>
          <a:ln w="12700">
            <a:noFill/>
            <a:miter lim="800000"/>
            <a:headEnd/>
            <a:tailEnd/>
          </a:ln>
          <a:effectLst/>
        </p:spPr>
        <p:txBody>
          <a:bodyPr lIns="182880" tIns="182880" rIns="36000" bIns="36000" anchor="t"/>
          <a:lstStyle/>
          <a:p>
            <a:pPr algn="ctr">
              <a:spcAft>
                <a:spcPct val="20000"/>
              </a:spcAft>
            </a:pPr>
            <a:r>
              <a:rPr lang="en-US" sz="2800" noProof="1" smtClean="0">
                <a:latin typeface="Adobe Clean Light" pitchFamily="34" charset="0"/>
                <a:cs typeface="Arial" pitchFamily="34" charset="0"/>
              </a:rPr>
              <a:t>Functional Storefront</a:t>
            </a:r>
          </a:p>
          <a:p>
            <a:pPr algn="ctr">
              <a:spcAft>
                <a:spcPct val="20000"/>
              </a:spcAft>
            </a:pPr>
            <a:r>
              <a:rPr lang="en-US" sz="2800" noProof="1" smtClean="0">
                <a:latin typeface="Adobe Clean Light" pitchFamily="34" charset="0"/>
                <a:cs typeface="Arial" pitchFamily="34" charset="0"/>
              </a:rPr>
              <a:t>Uses Library and Entitlement APIs for full app customization</a:t>
            </a:r>
            <a:endParaRPr lang="en-US" sz="2800" noProof="1">
              <a:latin typeface="Adobe Clean Light" pitchFamily="34" charset="0"/>
              <a:cs typeface="Arial" pitchFamily="34" charset="0"/>
            </a:endParaRPr>
          </a:p>
        </p:txBody>
      </p:sp>
      <p:sp>
        <p:nvSpPr>
          <p:cNvPr id="15" name="Rectangle 14"/>
          <p:cNvSpPr/>
          <p:nvPr/>
        </p:nvSpPr>
        <p:spPr>
          <a:xfrm>
            <a:off x="9528245" y="1637694"/>
            <a:ext cx="888128" cy="1862048"/>
          </a:xfrm>
          <a:prstGeom prst="rect">
            <a:avLst/>
          </a:prstGeom>
        </p:spPr>
        <p:txBody>
          <a:bodyPr wrap="none">
            <a:spAutoFit/>
          </a:bodyPr>
          <a:lstStyle/>
          <a:p>
            <a:pPr algn="ctr">
              <a:spcAft>
                <a:spcPct val="20000"/>
              </a:spcAft>
            </a:pPr>
            <a:r>
              <a:rPr lang="en-US" sz="11500" noProof="1" smtClean="0">
                <a:solidFill>
                  <a:srgbClr val="2639BA"/>
                </a:solidFill>
                <a:latin typeface="Adobe Clean SemiLight"/>
                <a:cs typeface="Adobe Clean SemiLight"/>
              </a:rPr>
              <a:t>3</a:t>
            </a:r>
            <a:endParaRPr lang="en-US" sz="11500" noProof="1">
              <a:solidFill>
                <a:srgbClr val="2639BA"/>
              </a:solidFill>
              <a:latin typeface="Adobe Clean SemiLight"/>
              <a:cs typeface="Adobe Clean SemiLight"/>
            </a:endParaRPr>
          </a:p>
        </p:txBody>
      </p:sp>
      <p:sp>
        <p:nvSpPr>
          <p:cNvPr id="16" name="Rectangle 15"/>
          <p:cNvSpPr/>
          <p:nvPr/>
        </p:nvSpPr>
        <p:spPr>
          <a:xfrm>
            <a:off x="10258641" y="6003709"/>
            <a:ext cx="1762021" cy="369332"/>
          </a:xfrm>
          <a:prstGeom prst="rect">
            <a:avLst/>
          </a:prstGeom>
          <a:solidFill>
            <a:schemeClr val="bg1">
              <a:alpha val="57000"/>
            </a:schemeClr>
          </a:solidFill>
        </p:spPr>
        <p:txBody>
          <a:bodyPr wrap="none">
            <a:spAutoFit/>
          </a:bodyPr>
          <a:lstStyle/>
          <a:p>
            <a:r>
              <a:rPr lang="en-US" b="1" dirty="0"/>
              <a:t>#</a:t>
            </a:r>
            <a:r>
              <a:rPr lang="en-US" b="1" dirty="0" err="1"/>
              <a:t>AdobeSummit</a:t>
            </a:r>
            <a:endParaRPr lang="en-US" dirty="0"/>
          </a:p>
        </p:txBody>
      </p:sp>
    </p:spTree>
    <p:extLst>
      <p:ext uri="{BB962C8B-B14F-4D97-AF65-F5344CB8AC3E}">
        <p14:creationId xmlns:p14="http://schemas.microsoft.com/office/powerpoint/2010/main" val="39777907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22</a:t>
            </a:fld>
            <a:endParaRPr lang="en-US" dirty="0"/>
          </a:p>
        </p:txBody>
      </p:sp>
      <p:sp>
        <p:nvSpPr>
          <p:cNvPr id="3" name="TextBox 2"/>
          <p:cNvSpPr txBox="1"/>
          <p:nvPr/>
        </p:nvSpPr>
        <p:spPr>
          <a:xfrm>
            <a:off x="3414740" y="2375632"/>
            <a:ext cx="5552866" cy="1210160"/>
          </a:xfrm>
          <a:prstGeom prst="rect">
            <a:avLst/>
          </a:prstGeom>
          <a:noFill/>
        </p:spPr>
        <p:txBody>
          <a:bodyPr wrap="none" rtlCol="0">
            <a:spAutoFit/>
          </a:bodyPr>
          <a:lstStyle/>
          <a:p>
            <a:pPr algn="ctr">
              <a:lnSpc>
                <a:spcPts val="5300"/>
              </a:lnSpc>
            </a:pPr>
            <a:r>
              <a:rPr lang="en-US" sz="21500" dirty="0" smtClean="0">
                <a:solidFill>
                  <a:schemeClr val="bg1"/>
                </a:solidFill>
                <a:effectLst>
                  <a:outerShdw blurRad="177800" dir="2700000" algn="tl" rotWithShape="0">
                    <a:srgbClr val="000000">
                      <a:alpha val="45000"/>
                    </a:srgbClr>
                  </a:outerShdw>
                </a:effectLst>
                <a:latin typeface="Adobe Clean"/>
                <a:cs typeface="Adobe Clean"/>
              </a:rPr>
              <a:t>Q&amp;A</a:t>
            </a:r>
            <a:endParaRPr lang="en-US" sz="21500" dirty="0">
              <a:solidFill>
                <a:schemeClr val="bg1"/>
              </a:solidFill>
              <a:effectLst>
                <a:outerShdw blurRad="177800" dir="2700000" algn="tl" rotWithShape="0">
                  <a:srgbClr val="000000">
                    <a:alpha val="45000"/>
                  </a:srgbClr>
                </a:outerShdw>
              </a:effectLst>
              <a:latin typeface="Adobe Clean"/>
              <a:cs typeface="Adobe Clean"/>
            </a:endParaRPr>
          </a:p>
        </p:txBody>
      </p:sp>
      <p:sp>
        <p:nvSpPr>
          <p:cNvPr id="4" name="TextBox 3"/>
          <p:cNvSpPr txBox="1"/>
          <p:nvPr/>
        </p:nvSpPr>
        <p:spPr>
          <a:xfrm>
            <a:off x="964854" y="3898192"/>
            <a:ext cx="4217097"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James Lockman</a:t>
            </a:r>
            <a:endParaRPr lang="en-US" sz="3000" dirty="0">
              <a:solidFill>
                <a:srgbClr val="FFFFFF"/>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jlockman@adobe.com</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 @</a:t>
            </a:r>
            <a:r>
              <a:rPr lang="en-US" sz="2000" dirty="0" err="1" smtClean="0">
                <a:solidFill>
                  <a:schemeClr val="bg1"/>
                </a:solidFill>
                <a:latin typeface="Adobe Clean SemiLight"/>
                <a:cs typeface="Adobe Clean SemiLight"/>
              </a:rPr>
              <a:t>jameslockman</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 </a:t>
            </a:r>
            <a:r>
              <a:rPr lang="en-US" sz="2000" dirty="0" err="1" smtClean="0">
                <a:solidFill>
                  <a:schemeClr val="bg1"/>
                </a:solidFill>
                <a:latin typeface="Adobe Clean SemiLight"/>
                <a:cs typeface="Adobe Clean SemiLight"/>
              </a:rPr>
              <a:t>jameslockman</a:t>
            </a:r>
            <a:endParaRPr lang="en-US" sz="2000" dirty="0" smtClean="0">
              <a:solidFill>
                <a:schemeClr val="bg1"/>
              </a:solidFill>
              <a:latin typeface="Adobe Clean SemiLight"/>
              <a:cs typeface="Adobe Clean SemiLight"/>
            </a:endParaRPr>
          </a:p>
          <a:p>
            <a:pPr algn="ctr">
              <a:lnSpc>
                <a:spcPct val="120000"/>
              </a:lnSpc>
            </a:pPr>
            <a:r>
              <a:rPr lang="en-US" sz="2000" dirty="0" err="1" smtClean="0">
                <a:solidFill>
                  <a:schemeClr val="bg1"/>
                </a:solidFill>
                <a:latin typeface="Adobe Clean SemiLight"/>
                <a:cs typeface="Adobe Clean SemiLight"/>
              </a:rPr>
              <a:t>www.linkedin.com</a:t>
            </a:r>
            <a:r>
              <a:rPr lang="en-US" sz="2000" dirty="0" smtClean="0">
                <a:solidFill>
                  <a:schemeClr val="bg1"/>
                </a:solidFill>
                <a:latin typeface="Adobe Clean SemiLight"/>
                <a:cs typeface="Adobe Clean SemiLight"/>
              </a:rPr>
              <a:t>/in/</a:t>
            </a:r>
            <a:r>
              <a:rPr lang="en-US" sz="2000" dirty="0" err="1" smtClean="0">
                <a:solidFill>
                  <a:schemeClr val="bg1"/>
                </a:solidFill>
                <a:latin typeface="Adobe Clean SemiLight"/>
                <a:cs typeface="Adobe Clean SemiLight"/>
              </a:rPr>
              <a:t>jameslockman</a:t>
            </a:r>
            <a:endParaRPr lang="en-US" sz="2000" dirty="0">
              <a:solidFill>
                <a:schemeClr val="bg1"/>
              </a:solidFill>
              <a:latin typeface="Adobe Clean SemiLight"/>
              <a:cs typeface="Adobe Clean SemiLight"/>
            </a:endParaRPr>
          </a:p>
        </p:txBody>
      </p:sp>
      <p:sp>
        <p:nvSpPr>
          <p:cNvPr id="6" name="TextBox 5"/>
          <p:cNvSpPr txBox="1"/>
          <p:nvPr/>
        </p:nvSpPr>
        <p:spPr>
          <a:xfrm>
            <a:off x="6253126" y="3898192"/>
            <a:ext cx="5174966" cy="2113377"/>
          </a:xfrm>
          <a:prstGeom prst="rect">
            <a:avLst/>
          </a:prstGeom>
          <a:noFill/>
        </p:spPr>
        <p:txBody>
          <a:bodyPr wrap="none" lIns="91416" tIns="45709" rIns="91416" bIns="45709" rtlCol="0">
            <a:spAutoFit/>
          </a:bodyPr>
          <a:lstStyle/>
          <a:p>
            <a:pPr algn="ctr">
              <a:lnSpc>
                <a:spcPct val="120000"/>
              </a:lnSpc>
            </a:pPr>
            <a:r>
              <a:rPr lang="en-US" sz="3000" dirty="0" smtClean="0">
                <a:solidFill>
                  <a:srgbClr val="FFFFFF"/>
                </a:solidFill>
                <a:latin typeface="Adobe Clean SemiLight"/>
                <a:cs typeface="Adobe Clean SemiLight"/>
              </a:rPr>
              <a:t>Herman Lee</a:t>
            </a:r>
            <a:endParaRPr lang="en-US" sz="3000" dirty="0">
              <a:solidFill>
                <a:srgbClr val="FFFFFF"/>
              </a:solidFill>
              <a:latin typeface="Adobe Clean SemiLight"/>
              <a:cs typeface="Adobe Clean SemiLight"/>
            </a:endParaRPr>
          </a:p>
          <a:p>
            <a:pPr algn="ctr">
              <a:lnSpc>
                <a:spcPct val="120000"/>
              </a:lnSpc>
            </a:pPr>
            <a:r>
              <a:rPr lang="en-US" sz="2000" dirty="0" err="1">
                <a:solidFill>
                  <a:schemeClr val="bg1"/>
                </a:solidFill>
                <a:latin typeface="Adobe Clean SemiLight"/>
                <a:cs typeface="Adobe Clean SemiLight"/>
              </a:rPr>
              <a:t>hermanl@ensemble.com</a:t>
            </a:r>
            <a:r>
              <a:rPr lang="en-US" sz="2000" dirty="0">
                <a:solidFill>
                  <a:schemeClr val="bg1"/>
                </a:solidFill>
                <a:latin typeface="Adobe Clean SemiLight"/>
                <a:cs typeface="Adobe Clean SemiLight"/>
              </a:rPr>
              <a:t>  </a:t>
            </a:r>
            <a:endParaRPr lang="en-US" sz="2000" dirty="0" smtClean="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Twitter</a:t>
            </a:r>
            <a:r>
              <a:rPr lang="en-US" sz="2000" dirty="0" smtClean="0">
                <a:solidFill>
                  <a:schemeClr val="bg1"/>
                </a:solidFill>
                <a:latin typeface="Adobe Clean SemiLight"/>
                <a:cs typeface="Adobe Clean SemiLight"/>
              </a:rPr>
              <a:t>: </a:t>
            </a:r>
            <a:r>
              <a:rPr lang="en-US" sz="2000" dirty="0">
                <a:solidFill>
                  <a:schemeClr val="bg1"/>
                </a:solidFill>
                <a:latin typeface="Adobe Clean SemiLight"/>
                <a:cs typeface="Adobe Clean SemiLight"/>
              </a:rPr>
              <a:t>@</a:t>
            </a:r>
            <a:r>
              <a:rPr lang="en-US" sz="2000" dirty="0" err="1">
                <a:solidFill>
                  <a:schemeClr val="bg1"/>
                </a:solidFill>
                <a:latin typeface="Adobe Clean SemiLight"/>
                <a:cs typeface="Adobe Clean SemiLight"/>
              </a:rPr>
              <a:t>realhermanlee</a:t>
            </a:r>
            <a:endParaRPr lang="en-US" sz="2000" dirty="0">
              <a:solidFill>
                <a:schemeClr val="bg1"/>
              </a:solidFill>
              <a:latin typeface="Adobe Clean SemiLight"/>
              <a:cs typeface="Adobe Clean SemiLight"/>
            </a:endParaRPr>
          </a:p>
          <a:p>
            <a:pPr algn="ctr">
              <a:lnSpc>
                <a:spcPct val="120000"/>
              </a:lnSpc>
            </a:pPr>
            <a:r>
              <a:rPr lang="en-US" sz="2000" dirty="0" smtClean="0">
                <a:solidFill>
                  <a:schemeClr val="bg1"/>
                </a:solidFill>
                <a:latin typeface="Adobe Clean SemiLight"/>
                <a:cs typeface="Adobe Clean SemiLight"/>
              </a:rPr>
              <a:t>LinkedIn</a:t>
            </a:r>
            <a:r>
              <a:rPr lang="en-US" sz="2000" dirty="0" smtClean="0">
                <a:solidFill>
                  <a:schemeClr val="bg1"/>
                </a:solidFill>
                <a:latin typeface="Adobe Clean SemiLight"/>
                <a:cs typeface="Adobe Clean SemiLight"/>
              </a:rPr>
              <a:t>: </a:t>
            </a:r>
            <a:r>
              <a:rPr lang="en-US" sz="2000" dirty="0" err="1" smtClean="0">
                <a:solidFill>
                  <a:schemeClr val="bg1"/>
                </a:solidFill>
                <a:latin typeface="Adobe Clean SemiLight"/>
                <a:cs typeface="Adobe Clean SemiLight"/>
              </a:rPr>
              <a:t>herman</a:t>
            </a:r>
            <a:r>
              <a:rPr lang="en-US" sz="2000" dirty="0" smtClean="0">
                <a:solidFill>
                  <a:schemeClr val="bg1"/>
                </a:solidFill>
                <a:latin typeface="Adobe Clean SemiLight"/>
                <a:cs typeface="Adobe Clean SemiLight"/>
              </a:rPr>
              <a:t>-lee</a:t>
            </a:r>
          </a:p>
          <a:p>
            <a:pPr algn="ctr">
              <a:lnSpc>
                <a:spcPct val="120000"/>
              </a:lnSpc>
            </a:pPr>
            <a:r>
              <a:rPr lang="en-US" sz="2000" dirty="0" err="1">
                <a:solidFill>
                  <a:schemeClr val="bg1"/>
                </a:solidFill>
                <a:latin typeface="Adobe Clean SemiLight"/>
                <a:cs typeface="Adobe Clean SemiLight"/>
              </a:rPr>
              <a:t>ca.linkedin.com</a:t>
            </a:r>
            <a:r>
              <a:rPr lang="en-US" sz="2000" dirty="0">
                <a:solidFill>
                  <a:schemeClr val="bg1"/>
                </a:solidFill>
                <a:latin typeface="Adobe Clean SemiLight"/>
                <a:cs typeface="Adobe Clean SemiLight"/>
              </a:rPr>
              <a:t>/pub/</a:t>
            </a:r>
            <a:r>
              <a:rPr lang="en-US" sz="2000" dirty="0" err="1">
                <a:solidFill>
                  <a:schemeClr val="bg1"/>
                </a:solidFill>
                <a:latin typeface="Adobe Clean SemiLight"/>
                <a:cs typeface="Adobe Clean SemiLight"/>
              </a:rPr>
              <a:t>herman</a:t>
            </a:r>
            <a:r>
              <a:rPr lang="en-US" sz="2000" dirty="0">
                <a:solidFill>
                  <a:schemeClr val="bg1"/>
                </a:solidFill>
                <a:latin typeface="Adobe Clean SemiLight"/>
                <a:cs typeface="Adobe Clean SemiLight"/>
              </a:rPr>
              <a:t>-lee/8a/416/680</a:t>
            </a:r>
            <a:endParaRPr lang="en-US" sz="2000" dirty="0">
              <a:solidFill>
                <a:schemeClr val="bg1"/>
              </a:solidFill>
              <a:latin typeface="Adobe Clean SemiLight"/>
              <a:cs typeface="Adobe Clean SemiLight"/>
            </a:endParaRPr>
          </a:p>
        </p:txBody>
      </p:sp>
    </p:spTree>
    <p:extLst>
      <p:ext uri="{BB962C8B-B14F-4D97-AF65-F5344CB8AC3E}">
        <p14:creationId xmlns:p14="http://schemas.microsoft.com/office/powerpoint/2010/main" val="39695305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 y="1615032"/>
            <a:ext cx="12188826" cy="481485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50" y="0"/>
            <a:ext cx="373332" cy="612648"/>
          </a:xfrm>
          <a:prstGeom prst="rect">
            <a:avLst/>
          </a:prstGeom>
        </p:spPr>
      </p:pic>
      <p:sp>
        <p:nvSpPr>
          <p:cNvPr id="3" name="TextBox 2"/>
          <p:cNvSpPr txBox="1"/>
          <p:nvPr/>
        </p:nvSpPr>
        <p:spPr>
          <a:xfrm>
            <a:off x="447051" y="5475286"/>
            <a:ext cx="2143593" cy="461665"/>
          </a:xfrm>
          <a:prstGeom prst="rect">
            <a:avLst/>
          </a:prstGeom>
          <a:noFill/>
        </p:spPr>
        <p:txBody>
          <a:bodyPr wrap="square" rtlCol="0">
            <a:spAutoFit/>
          </a:bodyPr>
          <a:lstStyle/>
          <a:p>
            <a:pPr algn="ctr"/>
            <a:r>
              <a:rPr lang="en-US" sz="2400" dirty="0" smtClean="0">
                <a:solidFill>
                  <a:srgbClr val="000000"/>
                </a:solidFill>
                <a:latin typeface="Adobe Clean Light" panose="020B0303020404020204" pitchFamily="34" charset="0"/>
              </a:rPr>
              <a:t>Every Session</a:t>
            </a:r>
            <a:endParaRPr lang="en-US" sz="2400" dirty="0">
              <a:solidFill>
                <a:srgbClr val="000000"/>
              </a:solidFill>
              <a:latin typeface="Adobe Clean Light" panose="020B0303020404020204" pitchFamily="34" charset="0"/>
            </a:endParaRPr>
          </a:p>
        </p:txBody>
      </p:sp>
      <p:sp>
        <p:nvSpPr>
          <p:cNvPr id="9" name="TextBox 8"/>
          <p:cNvSpPr txBox="1"/>
          <p:nvPr/>
        </p:nvSpPr>
        <p:spPr>
          <a:xfrm>
            <a:off x="3706947" y="5478198"/>
            <a:ext cx="1635711" cy="461665"/>
          </a:xfrm>
          <a:prstGeom prst="rect">
            <a:avLst/>
          </a:prstGeom>
          <a:noFill/>
        </p:spPr>
        <p:txBody>
          <a:bodyPr wrap="square" rtlCol="0">
            <a:spAutoFit/>
          </a:bodyPr>
          <a:lstStyle/>
          <a:p>
            <a:pPr algn="ctr"/>
            <a:r>
              <a:rPr lang="en-US" sz="2400" dirty="0" smtClean="0">
                <a:solidFill>
                  <a:srgbClr val="000000"/>
                </a:solidFill>
                <a:latin typeface="Adobe Clean Light" panose="020B0303020404020204" pitchFamily="34" charset="0"/>
              </a:rPr>
              <a:t>Tuesday</a:t>
            </a:r>
            <a:endParaRPr lang="en-US" sz="2000" dirty="0">
              <a:solidFill>
                <a:srgbClr val="000000"/>
              </a:solidFill>
              <a:latin typeface="Adobe Clean Light" panose="020B0303020404020204" pitchFamily="34" charset="0"/>
            </a:endParaRPr>
          </a:p>
        </p:txBody>
      </p:sp>
      <p:sp>
        <p:nvSpPr>
          <p:cNvPr id="11" name="TextBox 10"/>
          <p:cNvSpPr txBox="1"/>
          <p:nvPr/>
        </p:nvSpPr>
        <p:spPr>
          <a:xfrm>
            <a:off x="6638265" y="5475286"/>
            <a:ext cx="1939173" cy="461665"/>
          </a:xfrm>
          <a:prstGeom prst="rect">
            <a:avLst/>
          </a:prstGeom>
          <a:noFill/>
        </p:spPr>
        <p:txBody>
          <a:bodyPr wrap="square" rtlCol="0">
            <a:spAutoFit/>
          </a:bodyPr>
          <a:lstStyle/>
          <a:p>
            <a:pPr algn="ctr"/>
            <a:r>
              <a:rPr lang="en-US" sz="2400" dirty="0" smtClean="0">
                <a:solidFill>
                  <a:srgbClr val="000000"/>
                </a:solidFill>
                <a:latin typeface="Adobe Clean Light" panose="020B0303020404020204" pitchFamily="34" charset="0"/>
              </a:rPr>
              <a:t>Wednesday</a:t>
            </a:r>
            <a:endParaRPr lang="en-US" sz="2000" dirty="0">
              <a:solidFill>
                <a:srgbClr val="000000"/>
              </a:solidFill>
              <a:latin typeface="Adobe Clean Light" panose="020B0303020404020204" pitchFamily="34" charset="0"/>
            </a:endParaRPr>
          </a:p>
        </p:txBody>
      </p:sp>
      <p:sp>
        <p:nvSpPr>
          <p:cNvPr id="12" name="TextBox 11"/>
          <p:cNvSpPr txBox="1"/>
          <p:nvPr/>
        </p:nvSpPr>
        <p:spPr>
          <a:xfrm>
            <a:off x="9798336" y="5478198"/>
            <a:ext cx="1702615" cy="461665"/>
          </a:xfrm>
          <a:prstGeom prst="rect">
            <a:avLst/>
          </a:prstGeom>
          <a:noFill/>
        </p:spPr>
        <p:txBody>
          <a:bodyPr wrap="square" rtlCol="0">
            <a:spAutoFit/>
          </a:bodyPr>
          <a:lstStyle/>
          <a:p>
            <a:pPr algn="ctr"/>
            <a:r>
              <a:rPr lang="en-US" sz="2400" dirty="0" smtClean="0">
                <a:latin typeface="Adobe Clean Light" panose="020B0303020404020204" pitchFamily="34" charset="0"/>
              </a:rPr>
              <a:t>Thursday</a:t>
            </a:r>
            <a:endParaRPr lang="en-US" sz="2000" dirty="0">
              <a:latin typeface="Adobe Clean Light" panose="020B0303020404020204" pitchFamily="34" charset="0"/>
            </a:endParaRPr>
          </a:p>
        </p:txBody>
      </p:sp>
      <p:grpSp>
        <p:nvGrpSpPr>
          <p:cNvPr id="35" name="Group 34"/>
          <p:cNvGrpSpPr/>
          <p:nvPr/>
        </p:nvGrpSpPr>
        <p:grpSpPr>
          <a:xfrm>
            <a:off x="3544473" y="4057735"/>
            <a:ext cx="1977920" cy="1202951"/>
            <a:chOff x="910677" y="4048092"/>
            <a:chExt cx="1269902" cy="1202951"/>
          </a:xfrm>
        </p:grpSpPr>
        <p:sp>
          <p:nvSpPr>
            <p:cNvPr id="36" name="TextBox 35"/>
            <p:cNvSpPr txBox="1"/>
            <p:nvPr/>
          </p:nvSpPr>
          <p:spPr>
            <a:xfrm>
              <a:off x="910677" y="4048092"/>
              <a:ext cx="1269902" cy="923330"/>
            </a:xfrm>
            <a:prstGeom prst="rect">
              <a:avLst/>
            </a:prstGeom>
            <a:noFill/>
          </p:spPr>
          <p:txBody>
            <a:bodyPr wrap="square" rtlCol="0">
              <a:spAutoFit/>
            </a:bodyPr>
            <a:lstStyle/>
            <a:p>
              <a:pPr algn="ctr"/>
              <a:r>
                <a:rPr lang="en-US" sz="5400" b="1" dirty="0" smtClean="0">
                  <a:solidFill>
                    <a:schemeClr val="accent2">
                      <a:lumMod val="50000"/>
                    </a:schemeClr>
                  </a:solidFill>
                  <a:latin typeface="Adobe Clean Light" panose="020B0303020404020204" pitchFamily="34" charset="0"/>
                </a:rPr>
                <a:t>$100</a:t>
              </a:r>
              <a:endParaRPr lang="en-US" sz="4000" dirty="0">
                <a:solidFill>
                  <a:schemeClr val="accent2">
                    <a:lumMod val="50000"/>
                  </a:schemeClr>
                </a:solidFill>
                <a:latin typeface="Adobe Clean Light" panose="020B0303020404020204" pitchFamily="34" charset="0"/>
              </a:endParaRPr>
            </a:p>
          </p:txBody>
        </p:sp>
        <p:sp>
          <p:nvSpPr>
            <p:cNvPr id="37" name="Rectangle 36"/>
            <p:cNvSpPr/>
            <p:nvPr/>
          </p:nvSpPr>
          <p:spPr>
            <a:xfrm>
              <a:off x="1140934" y="4789378"/>
              <a:ext cx="809388" cy="461665"/>
            </a:xfrm>
            <a:prstGeom prst="rect">
              <a:avLst/>
            </a:prstGeom>
          </p:spPr>
          <p:txBody>
            <a:bodyPr wrap="none">
              <a:spAutoFit/>
            </a:bodyPr>
            <a:lstStyle/>
            <a:p>
              <a:pPr algn="ctr"/>
              <a:r>
                <a:rPr lang="en-US" sz="2400" dirty="0">
                  <a:solidFill>
                    <a:schemeClr val="accent2">
                      <a:lumMod val="50000"/>
                    </a:schemeClr>
                  </a:solidFill>
                  <a:latin typeface="Adobe Clean Light" panose="020B0303020404020204" pitchFamily="34" charset="0"/>
                </a:rPr>
                <a:t>Gift Card</a:t>
              </a:r>
              <a:endParaRPr lang="en-US" sz="3200" dirty="0">
                <a:solidFill>
                  <a:schemeClr val="accent2">
                    <a:lumMod val="50000"/>
                  </a:schemeClr>
                </a:solidFill>
                <a:latin typeface="Adobe Clean Light" panose="020B0303020404020204" pitchFamily="34" charset="0"/>
              </a:endParaRPr>
            </a:p>
          </p:txBody>
        </p:sp>
      </p:grpSp>
      <p:grpSp>
        <p:nvGrpSpPr>
          <p:cNvPr id="27" name="Group 26"/>
          <p:cNvGrpSpPr/>
          <p:nvPr/>
        </p:nvGrpSpPr>
        <p:grpSpPr>
          <a:xfrm>
            <a:off x="560147" y="4057735"/>
            <a:ext cx="1977920" cy="1202951"/>
            <a:chOff x="910677" y="4048092"/>
            <a:chExt cx="1269902" cy="1202951"/>
          </a:xfrm>
        </p:grpSpPr>
        <p:sp>
          <p:nvSpPr>
            <p:cNvPr id="14" name="TextBox 13"/>
            <p:cNvSpPr txBox="1"/>
            <p:nvPr/>
          </p:nvSpPr>
          <p:spPr>
            <a:xfrm>
              <a:off x="910677" y="4048092"/>
              <a:ext cx="1269902" cy="923330"/>
            </a:xfrm>
            <a:prstGeom prst="rect">
              <a:avLst/>
            </a:prstGeom>
            <a:noFill/>
          </p:spPr>
          <p:txBody>
            <a:bodyPr wrap="square" rtlCol="0">
              <a:spAutoFit/>
            </a:bodyPr>
            <a:lstStyle/>
            <a:p>
              <a:pPr algn="ctr"/>
              <a:r>
                <a:rPr lang="en-US" sz="5400" b="1" dirty="0" smtClean="0">
                  <a:solidFill>
                    <a:schemeClr val="accent2">
                      <a:lumMod val="50000"/>
                    </a:schemeClr>
                  </a:solidFill>
                  <a:latin typeface="Adobe Clean Light" panose="020B0303020404020204" pitchFamily="34" charset="0"/>
                </a:rPr>
                <a:t>$10</a:t>
              </a:r>
              <a:endParaRPr lang="en-US" sz="4000" dirty="0">
                <a:solidFill>
                  <a:schemeClr val="accent2">
                    <a:lumMod val="50000"/>
                  </a:schemeClr>
                </a:solidFill>
                <a:latin typeface="Adobe Clean Light" panose="020B0303020404020204" pitchFamily="34" charset="0"/>
              </a:endParaRPr>
            </a:p>
          </p:txBody>
        </p:sp>
        <p:sp>
          <p:nvSpPr>
            <p:cNvPr id="24" name="Rectangle 23"/>
            <p:cNvSpPr/>
            <p:nvPr/>
          </p:nvSpPr>
          <p:spPr>
            <a:xfrm>
              <a:off x="1140934" y="4789378"/>
              <a:ext cx="809388" cy="461665"/>
            </a:xfrm>
            <a:prstGeom prst="rect">
              <a:avLst/>
            </a:prstGeom>
          </p:spPr>
          <p:txBody>
            <a:bodyPr wrap="none">
              <a:spAutoFit/>
            </a:bodyPr>
            <a:lstStyle/>
            <a:p>
              <a:pPr algn="ctr"/>
              <a:r>
                <a:rPr lang="en-US" sz="2400" dirty="0">
                  <a:solidFill>
                    <a:schemeClr val="accent2">
                      <a:lumMod val="50000"/>
                    </a:schemeClr>
                  </a:solidFill>
                  <a:latin typeface="Adobe Clean Light" panose="020B0303020404020204" pitchFamily="34" charset="0"/>
                </a:rPr>
                <a:t>Gift Card</a:t>
              </a:r>
              <a:endParaRPr lang="en-US" sz="3200" dirty="0">
                <a:solidFill>
                  <a:schemeClr val="accent2">
                    <a:lumMod val="50000"/>
                  </a:schemeClr>
                </a:solidFill>
                <a:latin typeface="Adobe Clean Light" panose="020B0303020404020204" pitchFamily="34" charset="0"/>
              </a:endParaRPr>
            </a:p>
          </p:txBody>
        </p:sp>
      </p:grpSp>
      <p:grpSp>
        <p:nvGrpSpPr>
          <p:cNvPr id="40" name="Group 39"/>
          <p:cNvGrpSpPr/>
          <p:nvPr/>
        </p:nvGrpSpPr>
        <p:grpSpPr>
          <a:xfrm>
            <a:off x="6553047" y="4057735"/>
            <a:ext cx="1977920" cy="1202951"/>
            <a:chOff x="910677" y="4048092"/>
            <a:chExt cx="1269902" cy="1202951"/>
          </a:xfrm>
        </p:grpSpPr>
        <p:sp>
          <p:nvSpPr>
            <p:cNvPr id="41" name="TextBox 40"/>
            <p:cNvSpPr txBox="1"/>
            <p:nvPr/>
          </p:nvSpPr>
          <p:spPr>
            <a:xfrm>
              <a:off x="910677" y="4048092"/>
              <a:ext cx="1269902" cy="923330"/>
            </a:xfrm>
            <a:prstGeom prst="rect">
              <a:avLst/>
            </a:prstGeom>
            <a:noFill/>
          </p:spPr>
          <p:txBody>
            <a:bodyPr wrap="square" rtlCol="0">
              <a:spAutoFit/>
            </a:bodyPr>
            <a:lstStyle/>
            <a:p>
              <a:pPr algn="ctr"/>
              <a:r>
                <a:rPr lang="en-US" sz="5400" b="1" dirty="0" smtClean="0">
                  <a:solidFill>
                    <a:schemeClr val="accent2">
                      <a:lumMod val="50000"/>
                    </a:schemeClr>
                  </a:solidFill>
                  <a:latin typeface="Adobe Clean Light" panose="020B0303020404020204" pitchFamily="34" charset="0"/>
                </a:rPr>
                <a:t>$100</a:t>
              </a:r>
              <a:endParaRPr lang="en-US" sz="4000" dirty="0">
                <a:solidFill>
                  <a:schemeClr val="accent2">
                    <a:lumMod val="50000"/>
                  </a:schemeClr>
                </a:solidFill>
                <a:latin typeface="Adobe Clean Light" panose="020B0303020404020204" pitchFamily="34" charset="0"/>
              </a:endParaRPr>
            </a:p>
          </p:txBody>
        </p:sp>
        <p:sp>
          <p:nvSpPr>
            <p:cNvPr id="42" name="Rectangle 41"/>
            <p:cNvSpPr/>
            <p:nvPr/>
          </p:nvSpPr>
          <p:spPr>
            <a:xfrm>
              <a:off x="1140934" y="4789378"/>
              <a:ext cx="809388" cy="461665"/>
            </a:xfrm>
            <a:prstGeom prst="rect">
              <a:avLst/>
            </a:prstGeom>
          </p:spPr>
          <p:txBody>
            <a:bodyPr wrap="none">
              <a:spAutoFit/>
            </a:bodyPr>
            <a:lstStyle/>
            <a:p>
              <a:pPr algn="ctr"/>
              <a:r>
                <a:rPr lang="en-US" sz="2400" dirty="0">
                  <a:solidFill>
                    <a:schemeClr val="accent2">
                      <a:lumMod val="50000"/>
                    </a:schemeClr>
                  </a:solidFill>
                  <a:latin typeface="Adobe Clean Light" panose="020B0303020404020204" pitchFamily="34" charset="0"/>
                </a:rPr>
                <a:t>Gift Card</a:t>
              </a:r>
              <a:endParaRPr lang="en-US" sz="3200" dirty="0">
                <a:solidFill>
                  <a:schemeClr val="accent2">
                    <a:lumMod val="50000"/>
                  </a:schemeClr>
                </a:solidFill>
                <a:latin typeface="Adobe Clean Light" panose="020B0303020404020204" pitchFamily="34" charset="0"/>
              </a:endParaRPr>
            </a:p>
          </p:txBody>
        </p:sp>
      </p:grpSp>
      <p:grpSp>
        <p:nvGrpSpPr>
          <p:cNvPr id="43" name="Group 42"/>
          <p:cNvGrpSpPr/>
          <p:nvPr/>
        </p:nvGrpSpPr>
        <p:grpSpPr>
          <a:xfrm>
            <a:off x="9602815" y="4057735"/>
            <a:ext cx="1977920" cy="1202951"/>
            <a:chOff x="910677" y="4048092"/>
            <a:chExt cx="1269902" cy="1202951"/>
          </a:xfrm>
        </p:grpSpPr>
        <p:sp>
          <p:nvSpPr>
            <p:cNvPr id="44" name="TextBox 43"/>
            <p:cNvSpPr txBox="1"/>
            <p:nvPr/>
          </p:nvSpPr>
          <p:spPr>
            <a:xfrm>
              <a:off x="910677" y="4048092"/>
              <a:ext cx="1269902" cy="923330"/>
            </a:xfrm>
            <a:prstGeom prst="rect">
              <a:avLst/>
            </a:prstGeom>
            <a:noFill/>
          </p:spPr>
          <p:txBody>
            <a:bodyPr wrap="square" rtlCol="0">
              <a:spAutoFit/>
            </a:bodyPr>
            <a:lstStyle/>
            <a:p>
              <a:pPr algn="ctr"/>
              <a:r>
                <a:rPr lang="en-US" sz="5400" b="1" dirty="0" smtClean="0">
                  <a:solidFill>
                    <a:schemeClr val="accent2">
                      <a:lumMod val="50000"/>
                    </a:schemeClr>
                  </a:solidFill>
                  <a:latin typeface="Adobe Clean Light" panose="020B0303020404020204" pitchFamily="34" charset="0"/>
                </a:rPr>
                <a:t>SKI</a:t>
              </a:r>
              <a:endParaRPr lang="en-US" sz="4000" dirty="0">
                <a:solidFill>
                  <a:schemeClr val="accent2">
                    <a:lumMod val="50000"/>
                  </a:schemeClr>
                </a:solidFill>
                <a:latin typeface="Adobe Clean Light" panose="020B0303020404020204" pitchFamily="34" charset="0"/>
              </a:endParaRPr>
            </a:p>
          </p:txBody>
        </p:sp>
        <p:sp>
          <p:nvSpPr>
            <p:cNvPr id="45" name="Rectangle 44"/>
            <p:cNvSpPr/>
            <p:nvPr/>
          </p:nvSpPr>
          <p:spPr>
            <a:xfrm>
              <a:off x="1277626" y="4789378"/>
              <a:ext cx="536003" cy="461665"/>
            </a:xfrm>
            <a:prstGeom prst="rect">
              <a:avLst/>
            </a:prstGeom>
          </p:spPr>
          <p:txBody>
            <a:bodyPr wrap="none">
              <a:spAutoFit/>
            </a:bodyPr>
            <a:lstStyle/>
            <a:p>
              <a:pPr algn="ctr"/>
              <a:r>
                <a:rPr lang="en-US" sz="2400" dirty="0" smtClean="0">
                  <a:solidFill>
                    <a:schemeClr val="accent2">
                      <a:lumMod val="50000"/>
                    </a:schemeClr>
                  </a:solidFill>
                  <a:latin typeface="Adobe Clean Light" panose="020B0303020404020204" pitchFamily="34" charset="0"/>
                </a:rPr>
                <a:t>Swag</a:t>
              </a:r>
              <a:endParaRPr lang="en-US" sz="3200" dirty="0">
                <a:solidFill>
                  <a:schemeClr val="accent2">
                    <a:lumMod val="50000"/>
                  </a:schemeClr>
                </a:solidFill>
                <a:latin typeface="Adobe Clean Light" panose="020B0303020404020204" pitchFamily="34" charset="0"/>
              </a:endParaRPr>
            </a:p>
          </p:txBody>
        </p:sp>
      </p:grpSp>
      <p:pic>
        <p:nvPicPr>
          <p:cNvPr id="30" name="Picture 29" descr="Amazon Gift Card.jpg"/>
          <p:cNvPicPr>
            <a:picLocks noChangeAspect="1"/>
          </p:cNvPicPr>
          <p:nvPr/>
        </p:nvPicPr>
        <p:blipFill rotWithShape="1">
          <a:blip r:embed="rId3">
            <a:extLst>
              <a:ext uri="{28A0092B-C50C-407E-A947-70E740481C1C}">
                <a14:useLocalDpi xmlns:a14="http://schemas.microsoft.com/office/drawing/2010/main" val="0"/>
              </a:ext>
            </a:extLst>
          </a:blip>
          <a:srcRect l="5385" t="3773" r="2167" b="8838"/>
          <a:stretch/>
        </p:blipFill>
        <p:spPr>
          <a:xfrm>
            <a:off x="3214254" y="2290617"/>
            <a:ext cx="2770909" cy="1717965"/>
          </a:xfrm>
          <a:prstGeom prst="roundRect">
            <a:avLst>
              <a:gd name="adj" fmla="val 6990"/>
            </a:avLst>
          </a:prstGeom>
          <a:effectLst>
            <a:outerShdw blurRad="50800" dist="38100" dir="2700000" algn="tl" rotWithShape="0">
              <a:prstClr val="black">
                <a:alpha val="40000"/>
              </a:prstClr>
            </a:outerShdw>
          </a:effectLst>
        </p:spPr>
      </p:pic>
      <p:pic>
        <p:nvPicPr>
          <p:cNvPr id="31" name="Picture 30" descr="Amazon Gift Card.jpg"/>
          <p:cNvPicPr>
            <a:picLocks noChangeAspect="1"/>
          </p:cNvPicPr>
          <p:nvPr/>
        </p:nvPicPr>
        <p:blipFill rotWithShape="1">
          <a:blip r:embed="rId3">
            <a:extLst>
              <a:ext uri="{28A0092B-C50C-407E-A947-70E740481C1C}">
                <a14:useLocalDpi xmlns:a14="http://schemas.microsoft.com/office/drawing/2010/main" val="0"/>
              </a:ext>
            </a:extLst>
          </a:blip>
          <a:srcRect l="5385" t="3773" r="2167" b="8838"/>
          <a:stretch/>
        </p:blipFill>
        <p:spPr>
          <a:xfrm>
            <a:off x="6228181" y="2290617"/>
            <a:ext cx="2770909" cy="1717965"/>
          </a:xfrm>
          <a:prstGeom prst="roundRect">
            <a:avLst>
              <a:gd name="adj" fmla="val 6990"/>
            </a:avLst>
          </a:prstGeom>
          <a:effectLst>
            <a:outerShdw blurRad="50800" dist="38100" dir="2700000" algn="tl" rotWithShape="0">
              <a:prstClr val="black">
                <a:alpha val="40000"/>
              </a:prstClr>
            </a:outerShdw>
          </a:effectLst>
        </p:spPr>
      </p:pic>
      <p:pic>
        <p:nvPicPr>
          <p:cNvPr id="32" name="Picture 31" descr="Starbucks Gift CArd.JPG"/>
          <p:cNvPicPr>
            <a:picLocks noChangeAspect="1"/>
          </p:cNvPicPr>
          <p:nvPr/>
        </p:nvPicPr>
        <p:blipFill rotWithShape="1">
          <a:blip r:embed="rId4">
            <a:extLst>
              <a:ext uri="{28A0092B-C50C-407E-A947-70E740481C1C}">
                <a14:useLocalDpi xmlns:a14="http://schemas.microsoft.com/office/drawing/2010/main" val="0"/>
              </a:ext>
            </a:extLst>
          </a:blip>
          <a:srcRect l="4459" t="4664" r="2826" b="4584"/>
          <a:stretch/>
        </p:blipFill>
        <p:spPr>
          <a:xfrm>
            <a:off x="209562" y="2272145"/>
            <a:ext cx="2761674" cy="1745674"/>
          </a:xfrm>
          <a:prstGeom prst="roundRect">
            <a:avLst>
              <a:gd name="adj" fmla="val 6085"/>
            </a:avLst>
          </a:prstGeom>
          <a:effectLst>
            <a:outerShdw blurRad="50800" dist="38100" dir="2700000" algn="tl" rotWithShape="0">
              <a:prstClr val="black">
                <a:alpha val="40000"/>
              </a:prstClr>
            </a:outerShdw>
          </a:effectLst>
        </p:spPr>
      </p:pic>
      <p:pic>
        <p:nvPicPr>
          <p:cNvPr id="34" name="Picture 4" descr="http://www.outandaboutravel.com/ski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6725" y="2265610"/>
            <a:ext cx="2674465" cy="1757208"/>
          </a:xfrm>
          <a:prstGeom prst="roundRect">
            <a:avLst>
              <a:gd name="adj" fmla="val 6680"/>
            </a:avLst>
          </a:prstGeom>
          <a:noFill/>
          <a:ln w="31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8" name="Picture 37" descr="Canyons Logo.jpg"/>
          <p:cNvPicPr>
            <a:picLocks noChangeAspect="1"/>
          </p:cNvPicPr>
          <p:nvPr/>
        </p:nvPicPr>
        <p:blipFill rotWithShape="1">
          <a:blip r:embed="rId6">
            <a:extLst>
              <a:ext uri="{28A0092B-C50C-407E-A947-70E740481C1C}">
                <a14:useLocalDpi xmlns:a14="http://schemas.microsoft.com/office/drawing/2010/main" val="0"/>
              </a:ext>
            </a:extLst>
          </a:blip>
          <a:srcRect l="21190" t="9991" r="21800" b="12591"/>
          <a:stretch/>
        </p:blipFill>
        <p:spPr>
          <a:xfrm>
            <a:off x="11072838" y="2380297"/>
            <a:ext cx="705135" cy="739921"/>
          </a:xfrm>
          <a:prstGeom prst="rect">
            <a:avLst/>
          </a:prstGeom>
        </p:spPr>
      </p:pic>
      <p:grpSp>
        <p:nvGrpSpPr>
          <p:cNvPr id="28" name="Group 27"/>
          <p:cNvGrpSpPr/>
          <p:nvPr/>
        </p:nvGrpSpPr>
        <p:grpSpPr>
          <a:xfrm>
            <a:off x="2134171" y="160343"/>
            <a:ext cx="11362544" cy="1207579"/>
            <a:chOff x="1801067" y="476322"/>
            <a:chExt cx="11362544" cy="1207579"/>
          </a:xfrm>
        </p:grpSpPr>
        <p:sp>
          <p:nvSpPr>
            <p:cNvPr id="29" name="TextBox 28"/>
            <p:cNvSpPr txBox="1"/>
            <p:nvPr/>
          </p:nvSpPr>
          <p:spPr>
            <a:xfrm>
              <a:off x="1801067" y="476322"/>
              <a:ext cx="11362544" cy="1015663"/>
            </a:xfrm>
            <a:prstGeom prst="rect">
              <a:avLst/>
            </a:prstGeom>
            <a:noFill/>
          </p:spPr>
          <p:txBody>
            <a:bodyPr wrap="square" rtlCol="0">
              <a:spAutoFit/>
            </a:bodyPr>
            <a:lstStyle/>
            <a:p>
              <a:r>
                <a:rPr lang="en-US" sz="6000" dirty="0" smtClean="0">
                  <a:solidFill>
                    <a:schemeClr val="bg1"/>
                  </a:solidFill>
                  <a:latin typeface="Adobe Clean Light" panose="020B0303020404020204" pitchFamily="34" charset="0"/>
                </a:rPr>
                <a:t>Take the Survey to </a:t>
              </a:r>
              <a:r>
                <a:rPr lang="en-US" sz="6000" dirty="0" smtClean="0">
                  <a:solidFill>
                    <a:schemeClr val="bg1"/>
                  </a:solidFill>
                  <a:latin typeface="Adobe Clean Black" panose="020B0A03020404020204" pitchFamily="34" charset="0"/>
                </a:rPr>
                <a:t>WIN!</a:t>
              </a:r>
              <a:endParaRPr lang="en-US" sz="6000" dirty="0">
                <a:solidFill>
                  <a:schemeClr val="bg1"/>
                </a:solidFill>
                <a:latin typeface="Adobe Clean Black" panose="020B0A03020404020204" pitchFamily="34" charset="0"/>
              </a:endParaRPr>
            </a:p>
          </p:txBody>
        </p:sp>
        <p:sp>
          <p:nvSpPr>
            <p:cNvPr id="33" name="TextBox 32"/>
            <p:cNvSpPr txBox="1"/>
            <p:nvPr/>
          </p:nvSpPr>
          <p:spPr>
            <a:xfrm>
              <a:off x="1933926" y="1314569"/>
              <a:ext cx="3226268" cy="369332"/>
            </a:xfrm>
            <a:prstGeom prst="rect">
              <a:avLst/>
            </a:prstGeom>
            <a:noFill/>
          </p:spPr>
          <p:txBody>
            <a:bodyPr wrap="none" rtlCol="0">
              <a:spAutoFit/>
            </a:bodyPr>
            <a:lstStyle/>
            <a:p>
              <a:r>
                <a:rPr lang="en-US" dirty="0" smtClean="0">
                  <a:solidFill>
                    <a:schemeClr val="bg1"/>
                  </a:solidFill>
                  <a:latin typeface="Adobe Clean Light" panose="020B0303020404020204" pitchFamily="34" charset="0"/>
                </a:rPr>
                <a:t>(“surveys” section of mobile app)</a:t>
              </a:r>
              <a:endParaRPr lang="en-US" dirty="0">
                <a:solidFill>
                  <a:schemeClr val="bg1"/>
                </a:solidFill>
                <a:latin typeface="Adobe Clean Light" panose="020B0303020404020204" pitchFamily="34" charset="0"/>
              </a:endParaRPr>
            </a:p>
          </p:txBody>
        </p:sp>
      </p:grpSp>
    </p:spTree>
    <p:extLst>
      <p:ext uri="{BB962C8B-B14F-4D97-AF65-F5344CB8AC3E}">
        <p14:creationId xmlns:p14="http://schemas.microsoft.com/office/powerpoint/2010/main" val="51382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1" y="0"/>
            <a:ext cx="121888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20" rIns="91439" bIns="45720" anchor="ctr"/>
          <a:lstStyle/>
          <a:p>
            <a:pPr algn="ctr" rtl="0" fontAlgn="base">
              <a:spcBef>
                <a:spcPct val="0"/>
              </a:spcBef>
              <a:spcAft>
                <a:spcPct val="0"/>
              </a:spcAft>
            </a:pPr>
            <a:endParaRPr lang="en-US" kern="1200">
              <a:solidFill>
                <a:srgbClr val="FFFFFF"/>
              </a:solidFill>
              <a:latin typeface="+mn-lt"/>
              <a:ea typeface="ＭＳ Ｐゴシック" pitchFamily="-111" charset="-128"/>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87967" y="1743113"/>
            <a:ext cx="1412888" cy="1945495"/>
          </a:xfrm>
          <a:prstGeom prst="rect">
            <a:avLst/>
          </a:prstGeom>
        </p:spPr>
      </p:pic>
      <p:sp>
        <p:nvSpPr>
          <p:cNvPr id="7" name="TextBox 6"/>
          <p:cNvSpPr txBox="1"/>
          <p:nvPr/>
        </p:nvSpPr>
        <p:spPr>
          <a:xfrm>
            <a:off x="3314654" y="4709406"/>
            <a:ext cx="5787725" cy="553998"/>
          </a:xfrm>
          <a:prstGeom prst="rect">
            <a:avLst/>
          </a:prstGeom>
          <a:noFill/>
        </p:spPr>
        <p:txBody>
          <a:bodyPr wrap="none" rtlCol="0">
            <a:spAutoFit/>
          </a:bodyPr>
          <a:lstStyle/>
          <a:p>
            <a:pPr algn="ctr"/>
            <a:r>
              <a:rPr lang="en-US" sz="3000" dirty="0" err="1">
                <a:solidFill>
                  <a:srgbClr val="CCFF66"/>
                </a:solidFill>
                <a:latin typeface="Adobe Clean SemiLight"/>
                <a:cs typeface="Adobe Clean SemiLight"/>
              </a:rPr>
              <a:t>adobe.com</a:t>
            </a:r>
            <a:r>
              <a:rPr lang="en-US" sz="3000" dirty="0">
                <a:solidFill>
                  <a:srgbClr val="CCFF66"/>
                </a:solidFill>
                <a:latin typeface="Adobe Clean SemiLight"/>
                <a:cs typeface="Adobe Clean SemiLight"/>
              </a:rPr>
              <a:t>/go/</a:t>
            </a:r>
            <a:r>
              <a:rPr lang="en-US" sz="3000" dirty="0" smtClean="0">
                <a:solidFill>
                  <a:srgbClr val="CCFF66"/>
                </a:solidFill>
                <a:latin typeface="Adobe Clean SemiLight"/>
                <a:cs typeface="Adobe Clean SemiLight"/>
              </a:rPr>
              <a:t>summit2015portal</a:t>
            </a:r>
            <a:endParaRPr lang="en-US" sz="3000" dirty="0">
              <a:solidFill>
                <a:srgbClr val="CCFF66"/>
              </a:solidFill>
              <a:latin typeface="Adobe Clean SemiLight"/>
              <a:cs typeface="Adobe Clean SemiLight"/>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mes-at-Pine-Tree-District-new-hair.png"/>
          <p:cNvPicPr>
            <a:picLocks noChangeAspect="1"/>
          </p:cNvPicPr>
          <p:nvPr/>
        </p:nvPicPr>
        <p:blipFill rotWithShape="1">
          <a:blip r:embed="rId3">
            <a:extLst>
              <a:ext uri="{28A0092B-C50C-407E-A947-70E740481C1C}">
                <a14:useLocalDpi xmlns:a14="http://schemas.microsoft.com/office/drawing/2010/main" val="0"/>
              </a:ext>
            </a:extLst>
          </a:blip>
          <a:srcRect r="1207" b="25002"/>
          <a:stretch/>
        </p:blipFill>
        <p:spPr>
          <a:xfrm>
            <a:off x="8031814" y="2124364"/>
            <a:ext cx="4157012" cy="4733636"/>
          </a:xfrm>
          <a:prstGeom prst="rect">
            <a:avLst/>
          </a:prstGeom>
        </p:spPr>
      </p:pic>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3</a:t>
            </a:fld>
            <a:endParaRPr lang="en-US" dirty="0"/>
          </a:p>
        </p:txBody>
      </p:sp>
      <p:sp>
        <p:nvSpPr>
          <p:cNvPr id="4" name="TextBox 3"/>
          <p:cNvSpPr txBox="1"/>
          <p:nvPr/>
        </p:nvSpPr>
        <p:spPr>
          <a:xfrm>
            <a:off x="5494184" y="2816642"/>
            <a:ext cx="4302126" cy="1323417"/>
          </a:xfrm>
          <a:prstGeom prst="rect">
            <a:avLst/>
          </a:prstGeom>
          <a:noFill/>
        </p:spPr>
        <p:txBody>
          <a:bodyPr wrap="none" lIns="91416" tIns="45709" rIns="91416" bIns="45709" rtlCol="0">
            <a:spAutoFit/>
          </a:bodyPr>
          <a:lstStyle/>
          <a:p>
            <a:pPr algn="r"/>
            <a:r>
              <a:rPr lang="en-US" sz="4400" dirty="0" smtClean="0">
                <a:solidFill>
                  <a:schemeClr val="tx1">
                    <a:lumMod val="85000"/>
                    <a:lumOff val="15000"/>
                  </a:schemeClr>
                </a:solidFill>
                <a:latin typeface="Adobe Clean SemiLight"/>
                <a:cs typeface="Adobe Clean SemiLight"/>
              </a:rPr>
              <a:t>James Lockman</a:t>
            </a:r>
            <a:endParaRPr lang="en-US" sz="4400" dirty="0">
              <a:solidFill>
                <a:schemeClr val="tx1">
                  <a:lumMod val="85000"/>
                  <a:lumOff val="15000"/>
                </a:schemeClr>
              </a:solidFill>
              <a:latin typeface="Adobe Clean SemiLight"/>
              <a:cs typeface="Adobe Clean SemiLight"/>
            </a:endParaRPr>
          </a:p>
          <a:p>
            <a:pPr algn="r"/>
            <a:r>
              <a:rPr lang="en-US" dirty="0" smtClean="0">
                <a:cs typeface="Adobe Clean Light"/>
              </a:rPr>
              <a:t>Creative Workflow Specialist, Adobe</a:t>
            </a:r>
            <a:endParaRPr lang="en-US" dirty="0">
              <a:cs typeface="Adobe Clean Light"/>
            </a:endParaRPr>
          </a:p>
          <a:p>
            <a:pPr algn="r"/>
            <a:r>
              <a:rPr lang="en-US" dirty="0" smtClean="0">
                <a:cs typeface="Adobe Clean Light"/>
                <a:hlinkClick r:id="rId4"/>
              </a:rPr>
              <a:t>Jlockman@adobe.com</a:t>
            </a:r>
            <a:r>
              <a:rPr lang="en-US" dirty="0" smtClean="0">
                <a:cs typeface="Adobe Clean Light"/>
              </a:rPr>
              <a:t>  / @</a:t>
            </a:r>
            <a:r>
              <a:rPr lang="en-US" dirty="0" err="1" smtClean="0">
                <a:cs typeface="Adobe Clean Light"/>
              </a:rPr>
              <a:t>jameslockman</a:t>
            </a:r>
            <a:endParaRPr lang="en-US" dirty="0">
              <a:cs typeface="Adobe Clean Light"/>
            </a:endParaRPr>
          </a:p>
        </p:txBody>
      </p:sp>
      <p:sp>
        <p:nvSpPr>
          <p:cNvPr id="7" name="TextBox 6"/>
          <p:cNvSpPr txBox="1"/>
          <p:nvPr/>
        </p:nvSpPr>
        <p:spPr>
          <a:xfrm>
            <a:off x="3756283" y="602225"/>
            <a:ext cx="4423390" cy="1323417"/>
          </a:xfrm>
          <a:prstGeom prst="rect">
            <a:avLst/>
          </a:prstGeom>
          <a:noFill/>
        </p:spPr>
        <p:txBody>
          <a:bodyPr wrap="none" lIns="91416" tIns="45709" rIns="91416" bIns="45709" rtlCol="0">
            <a:spAutoFit/>
          </a:bodyPr>
          <a:lstStyle/>
          <a:p>
            <a:r>
              <a:rPr lang="en-US" sz="4400" dirty="0" smtClean="0">
                <a:solidFill>
                  <a:schemeClr val="tx1">
                    <a:lumMod val="85000"/>
                    <a:lumOff val="15000"/>
                  </a:schemeClr>
                </a:solidFill>
                <a:latin typeface="Adobe Clean SemiLight"/>
                <a:cs typeface="Adobe Clean SemiLight"/>
              </a:rPr>
              <a:t>Herman Lee</a:t>
            </a:r>
            <a:endParaRPr lang="en-US" sz="4400" dirty="0">
              <a:solidFill>
                <a:schemeClr val="tx1">
                  <a:lumMod val="85000"/>
                  <a:lumOff val="15000"/>
                </a:schemeClr>
              </a:solidFill>
              <a:latin typeface="Adobe Clean SemiLight"/>
              <a:cs typeface="Adobe Clean SemiLight"/>
            </a:endParaRPr>
          </a:p>
          <a:p>
            <a:r>
              <a:rPr lang="en-US" dirty="0" smtClean="0">
                <a:cs typeface="Adobe Clean Light"/>
              </a:rPr>
              <a:t>Solutions Engineer</a:t>
            </a:r>
            <a:r>
              <a:rPr lang="en-US" dirty="0">
                <a:cs typeface="Adobe Clean Light"/>
              </a:rPr>
              <a:t>, </a:t>
            </a:r>
            <a:r>
              <a:rPr lang="en-US" dirty="0" smtClean="0">
                <a:cs typeface="Adobe Clean Light"/>
              </a:rPr>
              <a:t>Ensemble</a:t>
            </a:r>
            <a:endParaRPr lang="en-US" dirty="0">
              <a:cs typeface="Adobe Clean Light"/>
            </a:endParaRPr>
          </a:p>
          <a:p>
            <a:r>
              <a:rPr lang="en-US" dirty="0">
                <a:cs typeface="Adobe Clean Light"/>
                <a:hlinkClick r:id="rId5"/>
              </a:rPr>
              <a:t>hermanl@</a:t>
            </a:r>
            <a:r>
              <a:rPr lang="en-US" dirty="0" smtClean="0">
                <a:cs typeface="Adobe Clean Light"/>
                <a:hlinkClick r:id="rId5"/>
              </a:rPr>
              <a:t>ensemble.com</a:t>
            </a:r>
            <a:r>
              <a:rPr lang="en-US" dirty="0" smtClean="0">
                <a:cs typeface="Adobe Clean Light"/>
              </a:rPr>
              <a:t>  / </a:t>
            </a:r>
            <a:r>
              <a:rPr lang="en-US" dirty="0" smtClean="0"/>
              <a:t>@</a:t>
            </a:r>
            <a:r>
              <a:rPr lang="en-US" dirty="0" err="1" smtClean="0"/>
              <a:t>realhermanlee</a:t>
            </a:r>
            <a:endParaRPr lang="en-US" dirty="0">
              <a:cs typeface="Adobe Clean Light"/>
            </a:endParaRPr>
          </a:p>
        </p:txBody>
      </p:sp>
      <p:pic>
        <p:nvPicPr>
          <p:cNvPr id="6" name="Picture 5" descr="Herman-phot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288636"/>
            <a:ext cx="4260288" cy="6569364"/>
          </a:xfrm>
          <a:prstGeom prst="rect">
            <a:avLst/>
          </a:prstGeom>
        </p:spPr>
      </p:pic>
    </p:spTree>
    <p:extLst>
      <p:ext uri="{BB962C8B-B14F-4D97-AF65-F5344CB8AC3E}">
        <p14:creationId xmlns:p14="http://schemas.microsoft.com/office/powerpoint/2010/main" val="235859586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4</a:t>
            </a:fld>
            <a:endParaRPr lang="en-US" dirty="0"/>
          </a:p>
        </p:txBody>
      </p:sp>
      <p:sp>
        <p:nvSpPr>
          <p:cNvPr id="6" name="TextBox 5"/>
          <p:cNvSpPr txBox="1"/>
          <p:nvPr/>
        </p:nvSpPr>
        <p:spPr>
          <a:xfrm>
            <a:off x="2167042" y="2037606"/>
            <a:ext cx="7854763" cy="2156573"/>
          </a:xfrm>
          <a:prstGeom prst="rect">
            <a:avLst/>
          </a:prstGeom>
          <a:noFill/>
        </p:spPr>
        <p:txBody>
          <a:bodyPr wrap="none" rtlCol="0">
            <a:spAutoFit/>
          </a:bodyPr>
          <a:lstStyle/>
          <a:p>
            <a:pPr algn="ctr">
              <a:lnSpc>
                <a:spcPts val="5300"/>
              </a:lnSpc>
            </a:pPr>
            <a:r>
              <a:rPr lang="en-US" sz="5400" dirty="0" smtClean="0">
                <a:solidFill>
                  <a:schemeClr val="bg1"/>
                </a:solidFill>
                <a:latin typeface="Adobe Clean Light" pitchFamily="34" charset="0"/>
              </a:rPr>
              <a:t>Customized Branding</a:t>
            </a:r>
            <a:r>
              <a:rPr lang="en-US" sz="5400" dirty="0">
                <a:solidFill>
                  <a:schemeClr val="bg1"/>
                </a:solidFill>
                <a:latin typeface="Adobe Clean Light" pitchFamily="34" charset="0"/>
              </a:rPr>
              <a:t> </a:t>
            </a:r>
            <a:r>
              <a:rPr lang="en-US" sz="5400" dirty="0" smtClean="0">
                <a:solidFill>
                  <a:schemeClr val="bg1"/>
                </a:solidFill>
                <a:latin typeface="Adobe Clean Light" pitchFamily="34" charset="0"/>
              </a:rPr>
              <a:t>drives </a:t>
            </a:r>
            <a:br>
              <a:rPr lang="en-US" sz="5400" dirty="0" smtClean="0">
                <a:solidFill>
                  <a:schemeClr val="bg1"/>
                </a:solidFill>
                <a:latin typeface="Adobe Clean Light" pitchFamily="34" charset="0"/>
              </a:rPr>
            </a:br>
            <a:r>
              <a:rPr lang="en-US" sz="5400" dirty="0" smtClean="0">
                <a:solidFill>
                  <a:schemeClr val="bg1"/>
                </a:solidFill>
                <a:latin typeface="Adobe Clean Light" pitchFamily="34" charset="0"/>
              </a:rPr>
              <a:t>adoption of </a:t>
            </a:r>
            <a:br>
              <a:rPr lang="en-US" sz="5400" dirty="0" smtClean="0">
                <a:solidFill>
                  <a:schemeClr val="bg1"/>
                </a:solidFill>
                <a:latin typeface="Adobe Clean Light" pitchFamily="34" charset="0"/>
              </a:rPr>
            </a:br>
            <a:r>
              <a:rPr lang="en-US" sz="5400" dirty="0" smtClean="0">
                <a:solidFill>
                  <a:schemeClr val="bg1"/>
                </a:solidFill>
                <a:latin typeface="Adobe Clean Light" pitchFamily="34" charset="0"/>
              </a:rPr>
              <a:t>tablet and mobile apps</a:t>
            </a:r>
          </a:p>
        </p:txBody>
      </p:sp>
      <p:sp>
        <p:nvSpPr>
          <p:cNvPr id="5" name="Rectangle 4"/>
          <p:cNvSpPr/>
          <p:nvPr/>
        </p:nvSpPr>
        <p:spPr>
          <a:xfrm>
            <a:off x="10258641" y="6003709"/>
            <a:ext cx="1762021" cy="369332"/>
          </a:xfrm>
          <a:prstGeom prst="rect">
            <a:avLst/>
          </a:prstGeom>
          <a:solidFill>
            <a:schemeClr val="bg1">
              <a:alpha val="57000"/>
            </a:schemeClr>
          </a:solidFill>
        </p:spPr>
        <p:txBody>
          <a:bodyPr wrap="none">
            <a:spAutoFit/>
          </a:bodyPr>
          <a:lstStyle/>
          <a:p>
            <a:r>
              <a:rPr lang="en-US" b="1" dirty="0"/>
              <a:t>#</a:t>
            </a:r>
            <a:r>
              <a:rPr lang="en-US" b="1" dirty="0" err="1"/>
              <a:t>AdobeSummit</a:t>
            </a:r>
            <a:endParaRPr lang="en-US" dirty="0"/>
          </a:p>
        </p:txBody>
      </p:sp>
    </p:spTree>
    <p:extLst>
      <p:ext uri="{BB962C8B-B14F-4D97-AF65-F5344CB8AC3E}">
        <p14:creationId xmlns:p14="http://schemas.microsoft.com/office/powerpoint/2010/main" val="28980694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5</a:t>
            </a:fld>
            <a:endParaRPr lang="en-US" dirty="0"/>
          </a:p>
        </p:txBody>
      </p:sp>
      <p:sp>
        <p:nvSpPr>
          <p:cNvPr id="3" name="Title 2"/>
          <p:cNvSpPr>
            <a:spLocks noGrp="1"/>
          </p:cNvSpPr>
          <p:nvPr>
            <p:ph type="title"/>
          </p:nvPr>
        </p:nvSpPr>
        <p:spPr/>
        <p:txBody>
          <a:bodyPr/>
          <a:lstStyle/>
          <a:p>
            <a:r>
              <a:rPr lang="en-US" dirty="0" smtClean="0"/>
              <a:t>Key Takeaways</a:t>
            </a:r>
            <a:endParaRPr lang="en-US" dirty="0"/>
          </a:p>
        </p:txBody>
      </p:sp>
      <p:sp>
        <p:nvSpPr>
          <p:cNvPr id="4" name="Rectangle 3"/>
          <p:cNvSpPr/>
          <p:nvPr/>
        </p:nvSpPr>
        <p:spPr>
          <a:xfrm>
            <a:off x="444843"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12915"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80988"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p:cNvSpPr>
            <a:spLocks noChangeArrowheads="1"/>
          </p:cNvSpPr>
          <p:nvPr/>
        </p:nvSpPr>
        <p:spPr bwMode="gray">
          <a:xfrm>
            <a:off x="444843"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latin typeface="Adobe Clean Light" pitchFamily="34" charset="0"/>
                <a:cs typeface="Arial" pitchFamily="34" charset="0"/>
              </a:rPr>
              <a:t>DPS Library APIs</a:t>
            </a:r>
            <a:endParaRPr lang="en-US" sz="2800" noProof="1">
              <a:latin typeface="Adobe Clean Light" pitchFamily="34" charset="0"/>
              <a:cs typeface="Arial" pitchFamily="34" charset="0"/>
            </a:endParaRPr>
          </a:p>
        </p:txBody>
      </p:sp>
      <p:sp>
        <p:nvSpPr>
          <p:cNvPr id="8" name="Rectangle 7"/>
          <p:cNvSpPr/>
          <p:nvPr/>
        </p:nvSpPr>
        <p:spPr>
          <a:xfrm>
            <a:off x="1913769" y="1637694"/>
            <a:ext cx="644792" cy="1862048"/>
          </a:xfrm>
          <a:prstGeom prst="rect">
            <a:avLst/>
          </a:prstGeom>
        </p:spPr>
        <p:txBody>
          <a:bodyPr wrap="none">
            <a:spAutoFit/>
          </a:bodyPr>
          <a:lstStyle/>
          <a:p>
            <a:pPr algn="ctr">
              <a:spcAft>
                <a:spcPct val="20000"/>
              </a:spcAft>
            </a:pPr>
            <a:r>
              <a:rPr lang="en-US" sz="11500" noProof="1">
                <a:solidFill>
                  <a:srgbClr val="2639BA"/>
                </a:solidFill>
                <a:latin typeface="Adobe Clean SemiLight"/>
                <a:cs typeface="Adobe Clean SemiLight"/>
              </a:rPr>
              <a:t>1</a:t>
            </a:r>
          </a:p>
        </p:txBody>
      </p:sp>
      <p:sp>
        <p:nvSpPr>
          <p:cNvPr id="9" name="Rectangle 5"/>
          <p:cNvSpPr>
            <a:spLocks noChangeArrowheads="1"/>
          </p:cNvSpPr>
          <p:nvPr/>
        </p:nvSpPr>
        <p:spPr bwMode="gray">
          <a:xfrm>
            <a:off x="4303090"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latin typeface="Adobe Clean Light" pitchFamily="34" charset="0"/>
                <a:cs typeface="Arial" pitchFamily="34" charset="0"/>
              </a:rPr>
              <a:t>DPS Entitlement APIs</a:t>
            </a:r>
            <a:endParaRPr lang="en-US" sz="2800" noProof="1">
              <a:latin typeface="Adobe Clean Light" pitchFamily="34" charset="0"/>
              <a:cs typeface="Arial" pitchFamily="34" charset="0"/>
            </a:endParaRPr>
          </a:p>
        </p:txBody>
      </p:sp>
      <p:sp>
        <p:nvSpPr>
          <p:cNvPr id="10" name="Rectangle 9"/>
          <p:cNvSpPr/>
          <p:nvPr/>
        </p:nvSpPr>
        <p:spPr>
          <a:xfrm>
            <a:off x="5661409" y="1637694"/>
            <a:ext cx="866006" cy="1862048"/>
          </a:xfrm>
          <a:prstGeom prst="rect">
            <a:avLst/>
          </a:prstGeom>
        </p:spPr>
        <p:txBody>
          <a:bodyPr wrap="none">
            <a:spAutoFit/>
          </a:bodyPr>
          <a:lstStyle/>
          <a:p>
            <a:pPr algn="ctr">
              <a:spcAft>
                <a:spcPct val="20000"/>
              </a:spcAft>
            </a:pPr>
            <a:r>
              <a:rPr lang="en-US" sz="11500" noProof="1" smtClean="0">
                <a:solidFill>
                  <a:srgbClr val="2639BA"/>
                </a:solidFill>
                <a:latin typeface="Adobe Clean SemiLight"/>
                <a:cs typeface="Adobe Clean SemiLight"/>
              </a:rPr>
              <a:t>2</a:t>
            </a:r>
            <a:endParaRPr lang="en-US" sz="11500" noProof="1">
              <a:solidFill>
                <a:srgbClr val="2639BA"/>
              </a:solidFill>
              <a:latin typeface="Adobe Clean SemiLight"/>
              <a:cs typeface="Adobe Clean SemiLight"/>
            </a:endParaRPr>
          </a:p>
        </p:txBody>
      </p:sp>
      <p:sp>
        <p:nvSpPr>
          <p:cNvPr id="11" name="Rectangle 5"/>
          <p:cNvSpPr>
            <a:spLocks noChangeArrowheads="1"/>
          </p:cNvSpPr>
          <p:nvPr/>
        </p:nvSpPr>
        <p:spPr bwMode="gray">
          <a:xfrm>
            <a:off x="8180987"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latin typeface="Adobe Clean Light" pitchFamily="34" charset="0"/>
                <a:cs typeface="Arial" pitchFamily="34" charset="0"/>
              </a:rPr>
              <a:t>Functional storefront</a:t>
            </a:r>
            <a:endParaRPr lang="en-US" sz="2800" noProof="1">
              <a:latin typeface="Adobe Clean Light" pitchFamily="34" charset="0"/>
              <a:cs typeface="Arial" pitchFamily="34" charset="0"/>
            </a:endParaRPr>
          </a:p>
        </p:txBody>
      </p:sp>
      <p:sp>
        <p:nvSpPr>
          <p:cNvPr id="12" name="Rectangle 11"/>
          <p:cNvSpPr/>
          <p:nvPr/>
        </p:nvSpPr>
        <p:spPr>
          <a:xfrm>
            <a:off x="9528245" y="1637694"/>
            <a:ext cx="888128" cy="1862048"/>
          </a:xfrm>
          <a:prstGeom prst="rect">
            <a:avLst/>
          </a:prstGeom>
        </p:spPr>
        <p:txBody>
          <a:bodyPr wrap="none">
            <a:spAutoFit/>
          </a:bodyPr>
          <a:lstStyle/>
          <a:p>
            <a:pPr algn="ctr">
              <a:spcAft>
                <a:spcPct val="20000"/>
              </a:spcAft>
            </a:pPr>
            <a:r>
              <a:rPr lang="en-US" sz="11500" noProof="1" smtClean="0">
                <a:solidFill>
                  <a:srgbClr val="2639BA"/>
                </a:solidFill>
                <a:latin typeface="Adobe Clean SemiLight"/>
                <a:cs typeface="Adobe Clean SemiLight"/>
              </a:rPr>
              <a:t>3</a:t>
            </a:r>
            <a:endParaRPr lang="en-US" sz="11500" noProof="1">
              <a:solidFill>
                <a:srgbClr val="2639BA"/>
              </a:solidFill>
              <a:latin typeface="Adobe Clean SemiLight"/>
              <a:cs typeface="Adobe Clean SemiLight"/>
            </a:endParaRPr>
          </a:p>
        </p:txBody>
      </p:sp>
      <p:sp>
        <p:nvSpPr>
          <p:cNvPr id="14" name="Rectangle 13"/>
          <p:cNvSpPr/>
          <p:nvPr/>
        </p:nvSpPr>
        <p:spPr>
          <a:xfrm>
            <a:off x="10258641" y="6003709"/>
            <a:ext cx="1762021" cy="369332"/>
          </a:xfrm>
          <a:prstGeom prst="rect">
            <a:avLst/>
          </a:prstGeom>
          <a:solidFill>
            <a:schemeClr val="bg1">
              <a:alpha val="57000"/>
            </a:schemeClr>
          </a:solidFill>
        </p:spPr>
        <p:txBody>
          <a:bodyPr wrap="none">
            <a:spAutoFit/>
          </a:bodyPr>
          <a:lstStyle/>
          <a:p>
            <a:r>
              <a:rPr lang="en-US" b="1" dirty="0"/>
              <a:t>#</a:t>
            </a:r>
            <a:r>
              <a:rPr lang="en-US" b="1" dirty="0" err="1"/>
              <a:t>AdobeSummit</a:t>
            </a:r>
            <a:endParaRPr lang="en-US" dirty="0"/>
          </a:p>
        </p:txBody>
      </p:sp>
    </p:spTree>
    <p:extLst>
      <p:ext uri="{BB962C8B-B14F-4D97-AF65-F5344CB8AC3E}">
        <p14:creationId xmlns:p14="http://schemas.microsoft.com/office/powerpoint/2010/main" val="24258794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a:grpSpLocks/>
          </p:cNvGrpSpPr>
          <p:nvPr/>
        </p:nvGrpSpPr>
        <p:grpSpPr bwMode="auto">
          <a:xfrm>
            <a:off x="8683087" y="2417763"/>
            <a:ext cx="1715570" cy="1481103"/>
            <a:chOff x="6327725" y="4580091"/>
            <a:chExt cx="1714394" cy="1481007"/>
          </a:xfrm>
        </p:grpSpPr>
        <p:pic>
          <p:nvPicPr>
            <p:cNvPr id="8235" name="Picture 5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2608" y="4580091"/>
              <a:ext cx="845952" cy="74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6" name="Rectangle 54"/>
            <p:cNvSpPr>
              <a:spLocks noChangeArrowheads="1"/>
            </p:cNvSpPr>
            <p:nvPr/>
          </p:nvSpPr>
          <p:spPr bwMode="auto">
            <a:xfrm>
              <a:off x="6327725" y="5537912"/>
              <a:ext cx="1714394" cy="52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sz="1400" dirty="0" smtClean="0">
                  <a:solidFill>
                    <a:prstClr val="white"/>
                  </a:solidFill>
                  <a:latin typeface="Adobe Clean" charset="0"/>
                  <a:ea typeface="ＭＳ Ｐゴシック" charset="0"/>
                  <a:cs typeface="ＭＳ Ｐゴシック" charset="0"/>
                </a:rPr>
                <a:t>Branded Apps</a:t>
              </a:r>
            </a:p>
            <a:p>
              <a:pPr algn="ctr" fontAlgn="base">
                <a:spcBef>
                  <a:spcPct val="0"/>
                </a:spcBef>
                <a:spcAft>
                  <a:spcPct val="0"/>
                </a:spcAft>
              </a:pPr>
              <a:r>
                <a:rPr lang="en-US" sz="1400" dirty="0" smtClean="0">
                  <a:solidFill>
                    <a:prstClr val="white"/>
                  </a:solidFill>
                  <a:latin typeface="Adobe Clean" charset="0"/>
                  <a:ea typeface="ＭＳ Ｐゴシック" charset="0"/>
                  <a:cs typeface="ＭＳ Ｐゴシック" charset="0"/>
                </a:rPr>
                <a:t>HTML User Interface</a:t>
              </a:r>
            </a:p>
          </p:txBody>
        </p:sp>
        <p:grpSp>
          <p:nvGrpSpPr>
            <p:cNvPr id="56" name="Group 55"/>
            <p:cNvGrpSpPr/>
            <p:nvPr/>
          </p:nvGrpSpPr>
          <p:grpSpPr>
            <a:xfrm>
              <a:off x="6570816" y="4947177"/>
              <a:ext cx="885603" cy="549248"/>
              <a:chOff x="6741213" y="5036621"/>
              <a:chExt cx="807128" cy="500578"/>
            </a:xfrm>
            <a:effectLst>
              <a:outerShdw blurRad="63500" sx="102000" sy="102000" algn="ctr" rotWithShape="0">
                <a:prstClr val="black">
                  <a:alpha val="40000"/>
                </a:prstClr>
              </a:outerShdw>
            </a:effectLst>
          </p:grpSpPr>
          <p:pic>
            <p:nvPicPr>
              <p:cNvPr id="58" name="Picture 5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00845" y="5036621"/>
                <a:ext cx="624061" cy="406917"/>
              </a:xfrm>
              <a:prstGeom prst="rect">
                <a:avLst/>
              </a:prstGeom>
            </p:spPr>
          </p:pic>
          <p:pic>
            <p:nvPicPr>
              <p:cNvPr id="59" name="Picture 5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41213" y="5286375"/>
                <a:ext cx="123132" cy="250824"/>
              </a:xfrm>
              <a:prstGeom prst="rect">
                <a:avLst/>
              </a:prstGeom>
            </p:spPr>
          </p:pic>
          <p:pic>
            <p:nvPicPr>
              <p:cNvPr id="60" name="Picture 5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flipV="1">
                <a:off x="7260866" y="5249723"/>
                <a:ext cx="241614" cy="333337"/>
              </a:xfrm>
              <a:prstGeom prst="rect">
                <a:avLst/>
              </a:prstGeom>
            </p:spPr>
          </p:pic>
        </p:grpSp>
      </p:grpSp>
      <p:sp>
        <p:nvSpPr>
          <p:cNvPr id="8194" name="Title 2"/>
          <p:cNvSpPr>
            <a:spLocks noGrp="1"/>
          </p:cNvSpPr>
          <p:nvPr>
            <p:ph type="title"/>
          </p:nvPr>
        </p:nvSpPr>
        <p:spPr>
          <a:xfrm>
            <a:off x="304800" y="184150"/>
            <a:ext cx="6972300" cy="411163"/>
          </a:xfrm>
        </p:spPr>
        <p:txBody>
          <a:bodyPr/>
          <a:lstStyle/>
          <a:p>
            <a:pPr eaLnBrk="1" hangingPunct="1"/>
            <a:r>
              <a:rPr lang="en-US" dirty="0" smtClean="0">
                <a:latin typeface="Adobe Clean Light" charset="0"/>
              </a:rPr>
              <a:t>What is DPS?</a:t>
            </a:r>
            <a:endParaRPr lang="en-US" dirty="0">
              <a:latin typeface="Adobe Clean Light" charset="0"/>
            </a:endParaRPr>
          </a:p>
        </p:txBody>
      </p:sp>
      <p:sp>
        <p:nvSpPr>
          <p:cNvPr id="12" name="Freeform 11"/>
          <p:cNvSpPr/>
          <p:nvPr/>
        </p:nvSpPr>
        <p:spPr>
          <a:xfrm>
            <a:off x="5321300" y="1416050"/>
            <a:ext cx="4619625" cy="4619625"/>
          </a:xfrm>
          <a:custGeom>
            <a:avLst/>
            <a:gdLst/>
            <a:ahLst/>
            <a:cxnLst/>
            <a:rect l="0" t="0" r="0" b="0"/>
            <a:pathLst>
              <a:path>
                <a:moveTo>
                  <a:pt x="3437334" y="294097"/>
                </a:moveTo>
                <a:arcTo wR="2309524" hR="2309524" stAng="17953853" swAng="1210876"/>
              </a:path>
            </a:pathLst>
          </a:custGeom>
          <a:noFill/>
          <a:ln w="25400">
            <a:solidFill>
              <a:schemeClr val="bg1"/>
            </a:solidFill>
            <a:tailEnd type="arrow"/>
          </a:ln>
          <a:effectLst>
            <a:outerShdw blurRad="63500" sx="102000" sy="102000" algn="ctr" rotWithShape="0">
              <a:prstClr val="black">
                <a:alpha val="40000"/>
              </a:prstClr>
            </a:outerShdw>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14" name="Freeform 13"/>
          <p:cNvSpPr/>
          <p:nvPr/>
        </p:nvSpPr>
        <p:spPr>
          <a:xfrm>
            <a:off x="5321300" y="1416050"/>
            <a:ext cx="4619625" cy="4619625"/>
          </a:xfrm>
          <a:custGeom>
            <a:avLst/>
            <a:gdLst/>
            <a:ahLst/>
            <a:cxnLst/>
            <a:rect l="0" t="0" r="0" b="0"/>
            <a:pathLst>
              <a:path>
                <a:moveTo>
                  <a:pt x="4613498" y="2469543"/>
                </a:moveTo>
                <a:arcTo wR="2309524" hR="2309524" stAng="21838381" swAng="1359213"/>
              </a:path>
            </a:pathLst>
          </a:custGeom>
          <a:noFill/>
          <a:ln w="25400">
            <a:solidFill>
              <a:schemeClr val="bg1"/>
            </a:solidFill>
            <a:tailEnd type="arrow"/>
          </a:ln>
          <a:effectLst>
            <a:outerShdw blurRad="63500" sx="102000" sy="102000" algn="ctr" rotWithShape="0">
              <a:prstClr val="black">
                <a:alpha val="40000"/>
              </a:prstClr>
            </a:outerShdw>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16" name="Freeform 15"/>
          <p:cNvSpPr/>
          <p:nvPr/>
        </p:nvSpPr>
        <p:spPr>
          <a:xfrm>
            <a:off x="5321300" y="1416050"/>
            <a:ext cx="4619625" cy="4619625"/>
          </a:xfrm>
          <a:custGeom>
            <a:avLst/>
            <a:gdLst/>
            <a:ahLst/>
            <a:cxnLst/>
            <a:rect l="0" t="0" r="0" b="0"/>
            <a:pathLst>
              <a:path>
                <a:moveTo>
                  <a:pt x="2592714" y="4601621"/>
                </a:moveTo>
                <a:arcTo wR="2309524" hR="2309524" stAng="4977406" swAng="845189"/>
              </a:path>
            </a:pathLst>
          </a:custGeom>
          <a:noFill/>
          <a:ln w="25400">
            <a:solidFill>
              <a:schemeClr val="bg1"/>
            </a:solidFill>
            <a:tailEnd type="arrow"/>
          </a:ln>
          <a:effectLst>
            <a:outerShdw blurRad="63500" sx="102000" sy="102000" algn="ctr" rotWithShape="0">
              <a:prstClr val="black">
                <a:alpha val="40000"/>
              </a:prstClr>
            </a:outerShdw>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18" name="Freeform 17"/>
          <p:cNvSpPr/>
          <p:nvPr/>
        </p:nvSpPr>
        <p:spPr>
          <a:xfrm>
            <a:off x="5321300" y="1416050"/>
            <a:ext cx="4619625" cy="4619625"/>
          </a:xfrm>
          <a:custGeom>
            <a:avLst/>
            <a:gdLst/>
            <a:ahLst/>
            <a:cxnLst/>
            <a:rect l="0" t="0" r="0" b="0"/>
            <a:pathLst>
              <a:path>
                <a:moveTo>
                  <a:pt x="244933" y="3344592"/>
                </a:moveTo>
                <a:arcTo wR="2309524" hR="2309524" stAng="9202406" swAng="1359213"/>
              </a:path>
            </a:pathLst>
          </a:custGeom>
          <a:noFill/>
          <a:ln w="25400">
            <a:solidFill>
              <a:schemeClr val="bg1"/>
            </a:solidFill>
            <a:tailEnd type="arrow"/>
          </a:ln>
          <a:effectLst>
            <a:outerShdw blurRad="63500" sx="102000" sy="102000" algn="ctr" rotWithShape="0">
              <a:prstClr val="black">
                <a:alpha val="40000"/>
              </a:prstClr>
            </a:outerShdw>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21" name="Freeform 20"/>
          <p:cNvSpPr/>
          <p:nvPr/>
        </p:nvSpPr>
        <p:spPr>
          <a:xfrm>
            <a:off x="5321300" y="1416050"/>
            <a:ext cx="4619625" cy="4619625"/>
          </a:xfrm>
          <a:custGeom>
            <a:avLst/>
            <a:gdLst/>
            <a:ahLst/>
            <a:cxnLst/>
            <a:rect l="0" t="0" r="0" b="0"/>
            <a:pathLst>
              <a:path>
                <a:moveTo>
                  <a:pt x="555650" y="806917"/>
                </a:moveTo>
                <a:arcTo wR="2309524" hR="2309524" stAng="13235271" swAng="1210876"/>
              </a:path>
            </a:pathLst>
          </a:custGeom>
          <a:noFill/>
          <a:ln w="25400">
            <a:solidFill>
              <a:schemeClr val="bg1"/>
            </a:solidFill>
            <a:tailEnd type="arrow"/>
          </a:ln>
          <a:effectLst>
            <a:outerShdw blurRad="63500" sx="102000" sy="102000" algn="ctr" rotWithShape="0">
              <a:prstClr val="black">
                <a:alpha val="40000"/>
              </a:prstClr>
            </a:outerShdw>
          </a:effectLst>
        </p:spPr>
        <p:style>
          <a:lnRef idx="1">
            <a:scrgbClr r="0" g="0" b="0"/>
          </a:lnRef>
          <a:fillRef idx="0">
            <a:scrgbClr r="0" g="0" b="0"/>
          </a:fillRef>
          <a:effectRef idx="0">
            <a:scrgbClr r="0" g="0" b="0"/>
          </a:effectRef>
          <a:fontRef idx="minor">
            <a:schemeClr val="tx1">
              <a:hueOff val="0"/>
              <a:satOff val="0"/>
              <a:lumOff val="0"/>
              <a:alphaOff val="0"/>
            </a:schemeClr>
          </a:fontRef>
        </p:style>
      </p:sp>
      <p:grpSp>
        <p:nvGrpSpPr>
          <p:cNvPr id="78" name="Group 77"/>
          <p:cNvGrpSpPr>
            <a:grpSpLocks/>
          </p:cNvGrpSpPr>
          <p:nvPr/>
        </p:nvGrpSpPr>
        <p:grpSpPr bwMode="auto">
          <a:xfrm>
            <a:off x="7029450" y="730250"/>
            <a:ext cx="1771650" cy="1568450"/>
            <a:chOff x="5126563" y="692438"/>
            <a:chExt cx="1771023" cy="1568486"/>
          </a:xfrm>
        </p:grpSpPr>
        <p:pic>
          <p:nvPicPr>
            <p:cNvPr id="8233" name="Picture 8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77537" y="692438"/>
              <a:ext cx="820049" cy="112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4" name="Rectangle 70"/>
            <p:cNvSpPr>
              <a:spLocks noChangeArrowheads="1"/>
            </p:cNvSpPr>
            <p:nvPr/>
          </p:nvSpPr>
          <p:spPr bwMode="auto">
            <a:xfrm>
              <a:off x="5126563" y="1953147"/>
              <a:ext cx="10584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sz="1400" smtClean="0">
                  <a:solidFill>
                    <a:prstClr val="white"/>
                  </a:solidFill>
                  <a:latin typeface="Adobe Clean" charset="0"/>
                  <a:ea typeface="ＭＳ Ｐゴシック" charset="0"/>
                  <a:cs typeface="ＭＳ Ｐゴシック" charset="0"/>
                </a:rPr>
                <a:t>Distribution</a:t>
              </a:r>
            </a:p>
          </p:txBody>
        </p:sp>
      </p:grpSp>
      <p:grpSp>
        <p:nvGrpSpPr>
          <p:cNvPr id="7" name="Group 6"/>
          <p:cNvGrpSpPr>
            <a:grpSpLocks/>
          </p:cNvGrpSpPr>
          <p:nvPr/>
        </p:nvGrpSpPr>
        <p:grpSpPr bwMode="auto">
          <a:xfrm>
            <a:off x="4456113" y="2336800"/>
            <a:ext cx="1965325" cy="1344613"/>
            <a:chOff x="2749734" y="2221399"/>
            <a:chExt cx="1965672" cy="1345368"/>
          </a:xfrm>
        </p:grpSpPr>
        <p:grpSp>
          <p:nvGrpSpPr>
            <p:cNvPr id="8225" name="Group 3"/>
            <p:cNvGrpSpPr>
              <a:grpSpLocks/>
            </p:cNvGrpSpPr>
            <p:nvPr/>
          </p:nvGrpSpPr>
          <p:grpSpPr bwMode="auto">
            <a:xfrm>
              <a:off x="2749734" y="2221399"/>
              <a:ext cx="1965672" cy="1345368"/>
              <a:chOff x="2749734" y="2221399"/>
              <a:chExt cx="1965672" cy="1345368"/>
            </a:xfrm>
          </p:grpSpPr>
          <p:grpSp>
            <p:nvGrpSpPr>
              <p:cNvPr id="8227" name="Group 52"/>
              <p:cNvGrpSpPr>
                <a:grpSpLocks/>
              </p:cNvGrpSpPr>
              <p:nvPr/>
            </p:nvGrpSpPr>
            <p:grpSpPr bwMode="auto">
              <a:xfrm>
                <a:off x="2749734" y="2298949"/>
                <a:ext cx="1965672" cy="1267818"/>
                <a:chOff x="2749734" y="2298949"/>
                <a:chExt cx="1965672" cy="1267818"/>
              </a:xfrm>
            </p:grpSpPr>
            <p:pic>
              <p:nvPicPr>
                <p:cNvPr id="8231" name="Picture 4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78514" y="2298949"/>
                  <a:ext cx="982598" cy="98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2" name="Rectangle 19"/>
                <p:cNvSpPr>
                  <a:spLocks noChangeArrowheads="1"/>
                </p:cNvSpPr>
                <p:nvPr/>
              </p:nvSpPr>
              <p:spPr bwMode="auto">
                <a:xfrm>
                  <a:off x="2749734" y="3258990"/>
                  <a:ext cx="19656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400" smtClean="0">
                      <a:solidFill>
                        <a:prstClr val="white"/>
                      </a:solidFill>
                      <a:latin typeface="Adobe Clean" charset="0"/>
                      <a:ea typeface="ＭＳ Ｐゴシック" charset="0"/>
                      <a:cs typeface="ＭＳ Ｐゴシック" charset="0"/>
                    </a:rPr>
                    <a:t>Content</a:t>
                  </a:r>
                </a:p>
              </p:txBody>
            </p:sp>
          </p:grpSp>
          <p:pic>
            <p:nvPicPr>
              <p:cNvPr id="36" name="Picture 35" descr="Photoshop_CS6_mnemonic_RGB_512px.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215255" y="2869463"/>
                <a:ext cx="411236" cy="411394"/>
              </a:xfrm>
              <a:prstGeom prst="rect">
                <a:avLst/>
              </a:prstGeom>
              <a:effectLst>
                <a:outerShdw blurRad="254000" sx="102000" sy="102000" algn="ctr" rotWithShape="0">
                  <a:schemeClr val="accent2">
                    <a:lumMod val="60000"/>
                    <a:lumOff val="40000"/>
                    <a:alpha val="53000"/>
                  </a:schemeClr>
                </a:outerShdw>
              </a:effectLst>
            </p:spPr>
          </p:pic>
          <p:pic>
            <p:nvPicPr>
              <p:cNvPr id="42" name="Picture 4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186675" y="2221399"/>
                <a:ext cx="441403" cy="441573"/>
              </a:xfrm>
              <a:prstGeom prst="rect">
                <a:avLst/>
              </a:prstGeom>
              <a:effectLst>
                <a:outerShdw blurRad="254000" sx="102000" sy="102000" algn="ctr" rotWithShape="0">
                  <a:schemeClr val="accent2">
                    <a:lumMod val="60000"/>
                    <a:lumOff val="40000"/>
                    <a:alpha val="53000"/>
                  </a:schemeClr>
                </a:outerShdw>
              </a:effectLst>
            </p:spPr>
          </p:pic>
          <p:pic>
            <p:nvPicPr>
              <p:cNvPr id="48" name="Picture 4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10893" y="2237283"/>
                <a:ext cx="463632" cy="463810"/>
              </a:xfrm>
              <a:prstGeom prst="rect">
                <a:avLst/>
              </a:prstGeom>
              <a:effectLst>
                <a:outerShdw blurRad="254000" sx="102000" sy="102000" algn="ctr" rotWithShape="0">
                  <a:schemeClr val="accent2">
                    <a:lumMod val="60000"/>
                    <a:lumOff val="40000"/>
                    <a:alpha val="53000"/>
                  </a:schemeClr>
                </a:outerShdw>
              </a:effectLst>
            </p:spPr>
          </p:pic>
        </p:grpSp>
        <p:pic>
          <p:nvPicPr>
            <p:cNvPr id="8226"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916028" y="2881800"/>
              <a:ext cx="451494" cy="45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60"/>
          <p:cNvGrpSpPr>
            <a:grpSpLocks/>
          </p:cNvGrpSpPr>
          <p:nvPr/>
        </p:nvGrpSpPr>
        <p:grpSpPr bwMode="auto">
          <a:xfrm>
            <a:off x="8215313" y="4876800"/>
            <a:ext cx="1384300" cy="1162050"/>
            <a:chOff x="7185072" y="2405176"/>
            <a:chExt cx="1383289" cy="1161602"/>
          </a:xfrm>
        </p:grpSpPr>
        <p:sp>
          <p:nvSpPr>
            <p:cNvPr id="8223" name="Rectangle 61"/>
            <p:cNvSpPr>
              <a:spLocks noChangeArrowheads="1"/>
            </p:cNvSpPr>
            <p:nvPr/>
          </p:nvSpPr>
          <p:spPr bwMode="auto">
            <a:xfrm>
              <a:off x="7364761" y="3259001"/>
              <a:ext cx="10567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sz="1400" dirty="0" smtClean="0">
                  <a:solidFill>
                    <a:prstClr val="white"/>
                  </a:solidFill>
                  <a:latin typeface="Adobe Clean" charset="0"/>
                  <a:ea typeface="ＭＳ Ｐゴシック" charset="0"/>
                  <a:cs typeface="ＭＳ Ｐゴシック" charset="0"/>
                </a:rPr>
                <a:t>Entitlement</a:t>
              </a:r>
            </a:p>
          </p:txBody>
        </p:sp>
        <p:pic>
          <p:nvPicPr>
            <p:cNvPr id="8224"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85072" y="2405176"/>
              <a:ext cx="1383289" cy="831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p:cNvGrpSpPr>
            <a:grpSpLocks/>
          </p:cNvGrpSpPr>
          <p:nvPr/>
        </p:nvGrpSpPr>
        <p:grpSpPr bwMode="auto">
          <a:xfrm>
            <a:off x="5846763" y="4724400"/>
            <a:ext cx="1116012" cy="1314450"/>
            <a:chOff x="4107578" y="4685560"/>
            <a:chExt cx="1115609" cy="1314742"/>
          </a:xfrm>
        </p:grpSpPr>
        <p:grpSp>
          <p:nvGrpSpPr>
            <p:cNvPr id="8218" name="Group 80"/>
            <p:cNvGrpSpPr>
              <a:grpSpLocks/>
            </p:cNvGrpSpPr>
            <p:nvPr/>
          </p:nvGrpSpPr>
          <p:grpSpPr bwMode="auto">
            <a:xfrm>
              <a:off x="4225750" y="4787760"/>
              <a:ext cx="934014" cy="1212542"/>
              <a:chOff x="4214706" y="4633158"/>
              <a:chExt cx="934014" cy="1212542"/>
            </a:xfrm>
          </p:grpSpPr>
          <p:sp>
            <p:nvSpPr>
              <p:cNvPr id="8221" name="Rectangle 73"/>
              <p:cNvSpPr>
                <a:spLocks noChangeArrowheads="1"/>
              </p:cNvSpPr>
              <p:nvPr/>
            </p:nvSpPr>
            <p:spPr bwMode="auto">
              <a:xfrm>
                <a:off x="4291332" y="5537923"/>
                <a:ext cx="8573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sz="1400" smtClean="0">
                    <a:solidFill>
                      <a:prstClr val="white"/>
                    </a:solidFill>
                    <a:latin typeface="Adobe Clean" charset="0"/>
                    <a:ea typeface="ＭＳ Ｐゴシック" charset="0"/>
                    <a:cs typeface="ＭＳ Ｐゴシック" charset="0"/>
                  </a:rPr>
                  <a:t>Analytics</a:t>
                </a:r>
              </a:p>
            </p:txBody>
          </p:sp>
          <p:pic>
            <p:nvPicPr>
              <p:cNvPr id="82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4706" y="4633158"/>
                <a:ext cx="920337" cy="920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19" name="Picture 42"/>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959317" y="4685560"/>
              <a:ext cx="263870" cy="26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0" name="Picture 4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107578" y="5494741"/>
              <a:ext cx="263485" cy="26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Group 44"/>
          <p:cNvGrpSpPr>
            <a:grpSpLocks/>
          </p:cNvGrpSpPr>
          <p:nvPr/>
        </p:nvGrpSpPr>
        <p:grpSpPr bwMode="auto">
          <a:xfrm>
            <a:off x="0" y="1851025"/>
            <a:ext cx="2722563" cy="758825"/>
            <a:chOff x="5328671" y="944477"/>
            <a:chExt cx="3830666" cy="1011936"/>
          </a:xfrm>
        </p:grpSpPr>
        <p:sp>
          <p:nvSpPr>
            <p:cNvPr id="46" name="Rectangle 45"/>
            <p:cNvSpPr/>
            <p:nvPr/>
          </p:nvSpPr>
          <p:spPr>
            <a:xfrm>
              <a:off x="5328671" y="944477"/>
              <a:ext cx="3830666" cy="1011936"/>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a:solidFill>
                  <a:srgbClr val="00719E"/>
                </a:solidFill>
                <a:latin typeface="Adobe Clean"/>
              </a:endParaRPr>
            </a:p>
          </p:txBody>
        </p:sp>
        <p:sp>
          <p:nvSpPr>
            <p:cNvPr id="8217" name="TextBox 46"/>
            <p:cNvSpPr txBox="1">
              <a:spLocks noChangeArrowheads="1"/>
            </p:cNvSpPr>
            <p:nvPr/>
          </p:nvSpPr>
          <p:spPr bwMode="auto">
            <a:xfrm>
              <a:off x="5365793" y="1109230"/>
              <a:ext cx="33868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dobe Clean" charset="0"/>
                  <a:ea typeface="ＭＳ Ｐゴシック" charset="0"/>
                  <a:cs typeface="ＭＳ Ｐゴシック" charset="0"/>
                </a:defRPr>
              </a:lvl1pPr>
              <a:lvl2pPr marL="742950" indent="-285750" eaLnBrk="0" hangingPunct="0">
                <a:defRPr sz="2400">
                  <a:solidFill>
                    <a:schemeClr val="tx1"/>
                  </a:solidFill>
                  <a:latin typeface="Adobe Clean" charset="0"/>
                  <a:ea typeface="ＭＳ Ｐゴシック" charset="0"/>
                </a:defRPr>
              </a:lvl2pPr>
              <a:lvl3pPr marL="1143000" indent="-228600" eaLnBrk="0" hangingPunct="0">
                <a:defRPr sz="2400">
                  <a:solidFill>
                    <a:schemeClr val="tx1"/>
                  </a:solidFill>
                  <a:latin typeface="Adobe Clean" charset="0"/>
                  <a:ea typeface="ＭＳ Ｐゴシック" charset="0"/>
                </a:defRPr>
              </a:lvl3pPr>
              <a:lvl4pPr marL="1600200" indent="-228600" eaLnBrk="0" hangingPunct="0">
                <a:defRPr sz="2400">
                  <a:solidFill>
                    <a:schemeClr val="tx1"/>
                  </a:solidFill>
                  <a:latin typeface="Adobe Clean" charset="0"/>
                  <a:ea typeface="ＭＳ Ｐゴシック" charset="0"/>
                </a:defRPr>
              </a:lvl4pPr>
              <a:lvl5pPr marL="2057400" indent="-228600" eaLnBrk="0" hangingPunct="0">
                <a:defRPr sz="2400">
                  <a:solidFill>
                    <a:schemeClr val="tx1"/>
                  </a:solidFill>
                  <a:latin typeface="Adobe Clean" charset="0"/>
                  <a:ea typeface="ＭＳ Ｐゴシック" charset="0"/>
                </a:defRPr>
              </a:lvl5pPr>
              <a:lvl6pPr marL="2514600" indent="-228600" eaLnBrk="0" fontAlgn="base" hangingPunct="0">
                <a:spcBef>
                  <a:spcPct val="0"/>
                </a:spcBef>
                <a:spcAft>
                  <a:spcPct val="0"/>
                </a:spcAft>
                <a:defRPr sz="2400">
                  <a:solidFill>
                    <a:schemeClr val="tx1"/>
                  </a:solidFill>
                  <a:latin typeface="Adobe Clean" charset="0"/>
                  <a:ea typeface="ＭＳ Ｐゴシック" charset="0"/>
                </a:defRPr>
              </a:lvl6pPr>
              <a:lvl7pPr marL="2971800" indent="-228600" eaLnBrk="0" fontAlgn="base" hangingPunct="0">
                <a:spcBef>
                  <a:spcPct val="0"/>
                </a:spcBef>
                <a:spcAft>
                  <a:spcPct val="0"/>
                </a:spcAft>
                <a:defRPr sz="2400">
                  <a:solidFill>
                    <a:schemeClr val="tx1"/>
                  </a:solidFill>
                  <a:latin typeface="Adobe Clean" charset="0"/>
                  <a:ea typeface="ＭＳ Ｐゴシック" charset="0"/>
                </a:defRPr>
              </a:lvl7pPr>
              <a:lvl8pPr marL="3429000" indent="-228600" eaLnBrk="0" fontAlgn="base" hangingPunct="0">
                <a:spcBef>
                  <a:spcPct val="0"/>
                </a:spcBef>
                <a:spcAft>
                  <a:spcPct val="0"/>
                </a:spcAft>
                <a:defRPr sz="2400">
                  <a:solidFill>
                    <a:schemeClr val="tx1"/>
                  </a:solidFill>
                  <a:latin typeface="Adobe Clean" charset="0"/>
                  <a:ea typeface="ＭＳ Ｐゴシック" charset="0"/>
                </a:defRPr>
              </a:lvl8pPr>
              <a:lvl9pPr marL="3886200" indent="-228600" eaLnBrk="0" fontAlgn="base" hangingPunct="0">
                <a:spcBef>
                  <a:spcPct val="0"/>
                </a:spcBef>
                <a:spcAft>
                  <a:spcPct val="0"/>
                </a:spcAft>
                <a:defRPr sz="2400">
                  <a:solidFill>
                    <a:schemeClr val="tx1"/>
                  </a:solidFill>
                  <a:latin typeface="Adobe Clean" charset="0"/>
                  <a:ea typeface="ＭＳ Ｐゴシック" charset="0"/>
                </a:defRPr>
              </a:lvl9pPr>
            </a:lstStyle>
            <a:p>
              <a:pPr algn="r" eaLnBrk="1" fontAlgn="base" hangingPunct="1">
                <a:spcBef>
                  <a:spcPct val="0"/>
                </a:spcBef>
                <a:spcAft>
                  <a:spcPct val="0"/>
                </a:spcAft>
              </a:pPr>
              <a:r>
                <a:rPr lang="en-US" smtClean="0">
                  <a:solidFill>
                    <a:srgbClr val="00A4E4"/>
                  </a:solidFill>
                  <a:latin typeface="Adobe Clean Light" charset="0"/>
                </a:rPr>
                <a:t>Make</a:t>
              </a:r>
            </a:p>
          </p:txBody>
        </p:sp>
      </p:grpSp>
      <p:grpSp>
        <p:nvGrpSpPr>
          <p:cNvPr id="49" name="Group 48"/>
          <p:cNvGrpSpPr>
            <a:grpSpLocks/>
          </p:cNvGrpSpPr>
          <p:nvPr/>
        </p:nvGrpSpPr>
        <p:grpSpPr bwMode="auto">
          <a:xfrm>
            <a:off x="0" y="2863850"/>
            <a:ext cx="2722563" cy="758825"/>
            <a:chOff x="5328671" y="944477"/>
            <a:chExt cx="3830666" cy="1011936"/>
          </a:xfrm>
        </p:grpSpPr>
        <p:sp>
          <p:nvSpPr>
            <p:cNvPr id="64" name="Rectangle 63"/>
            <p:cNvSpPr/>
            <p:nvPr/>
          </p:nvSpPr>
          <p:spPr>
            <a:xfrm>
              <a:off x="5328671" y="944477"/>
              <a:ext cx="3830666" cy="1011936"/>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a:solidFill>
                  <a:srgbClr val="00719E"/>
                </a:solidFill>
                <a:latin typeface="Adobe Clean"/>
              </a:endParaRPr>
            </a:p>
          </p:txBody>
        </p:sp>
        <p:sp>
          <p:nvSpPr>
            <p:cNvPr id="8215" name="TextBox 64"/>
            <p:cNvSpPr txBox="1">
              <a:spLocks noChangeArrowheads="1"/>
            </p:cNvSpPr>
            <p:nvPr/>
          </p:nvSpPr>
          <p:spPr bwMode="auto">
            <a:xfrm>
              <a:off x="5365793" y="1109230"/>
              <a:ext cx="33868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dobe Clean" charset="0"/>
                  <a:ea typeface="ＭＳ Ｐゴシック" charset="0"/>
                  <a:cs typeface="ＭＳ Ｐゴシック" charset="0"/>
                </a:defRPr>
              </a:lvl1pPr>
              <a:lvl2pPr marL="742950" indent="-285750" eaLnBrk="0" hangingPunct="0">
                <a:defRPr sz="2400">
                  <a:solidFill>
                    <a:schemeClr val="tx1"/>
                  </a:solidFill>
                  <a:latin typeface="Adobe Clean" charset="0"/>
                  <a:ea typeface="ＭＳ Ｐゴシック" charset="0"/>
                </a:defRPr>
              </a:lvl2pPr>
              <a:lvl3pPr marL="1143000" indent="-228600" eaLnBrk="0" hangingPunct="0">
                <a:defRPr sz="2400">
                  <a:solidFill>
                    <a:schemeClr val="tx1"/>
                  </a:solidFill>
                  <a:latin typeface="Adobe Clean" charset="0"/>
                  <a:ea typeface="ＭＳ Ｐゴシック" charset="0"/>
                </a:defRPr>
              </a:lvl3pPr>
              <a:lvl4pPr marL="1600200" indent="-228600" eaLnBrk="0" hangingPunct="0">
                <a:defRPr sz="2400">
                  <a:solidFill>
                    <a:schemeClr val="tx1"/>
                  </a:solidFill>
                  <a:latin typeface="Adobe Clean" charset="0"/>
                  <a:ea typeface="ＭＳ Ｐゴシック" charset="0"/>
                </a:defRPr>
              </a:lvl4pPr>
              <a:lvl5pPr marL="2057400" indent="-228600" eaLnBrk="0" hangingPunct="0">
                <a:defRPr sz="2400">
                  <a:solidFill>
                    <a:schemeClr val="tx1"/>
                  </a:solidFill>
                  <a:latin typeface="Adobe Clean" charset="0"/>
                  <a:ea typeface="ＭＳ Ｐゴシック" charset="0"/>
                </a:defRPr>
              </a:lvl5pPr>
              <a:lvl6pPr marL="2514600" indent="-228600" eaLnBrk="0" fontAlgn="base" hangingPunct="0">
                <a:spcBef>
                  <a:spcPct val="0"/>
                </a:spcBef>
                <a:spcAft>
                  <a:spcPct val="0"/>
                </a:spcAft>
                <a:defRPr sz="2400">
                  <a:solidFill>
                    <a:schemeClr val="tx1"/>
                  </a:solidFill>
                  <a:latin typeface="Adobe Clean" charset="0"/>
                  <a:ea typeface="ＭＳ Ｐゴシック" charset="0"/>
                </a:defRPr>
              </a:lvl6pPr>
              <a:lvl7pPr marL="2971800" indent="-228600" eaLnBrk="0" fontAlgn="base" hangingPunct="0">
                <a:spcBef>
                  <a:spcPct val="0"/>
                </a:spcBef>
                <a:spcAft>
                  <a:spcPct val="0"/>
                </a:spcAft>
                <a:defRPr sz="2400">
                  <a:solidFill>
                    <a:schemeClr val="tx1"/>
                  </a:solidFill>
                  <a:latin typeface="Adobe Clean" charset="0"/>
                  <a:ea typeface="ＭＳ Ｐゴシック" charset="0"/>
                </a:defRPr>
              </a:lvl7pPr>
              <a:lvl8pPr marL="3429000" indent="-228600" eaLnBrk="0" fontAlgn="base" hangingPunct="0">
                <a:spcBef>
                  <a:spcPct val="0"/>
                </a:spcBef>
                <a:spcAft>
                  <a:spcPct val="0"/>
                </a:spcAft>
                <a:defRPr sz="2400">
                  <a:solidFill>
                    <a:schemeClr val="tx1"/>
                  </a:solidFill>
                  <a:latin typeface="Adobe Clean" charset="0"/>
                  <a:ea typeface="ＭＳ Ｐゴシック" charset="0"/>
                </a:defRPr>
              </a:lvl8pPr>
              <a:lvl9pPr marL="3886200" indent="-228600" eaLnBrk="0" fontAlgn="base" hangingPunct="0">
                <a:spcBef>
                  <a:spcPct val="0"/>
                </a:spcBef>
                <a:spcAft>
                  <a:spcPct val="0"/>
                </a:spcAft>
                <a:defRPr sz="2400">
                  <a:solidFill>
                    <a:schemeClr val="tx1"/>
                  </a:solidFill>
                  <a:latin typeface="Adobe Clean" charset="0"/>
                  <a:ea typeface="ＭＳ Ｐゴシック" charset="0"/>
                </a:defRPr>
              </a:lvl9pPr>
            </a:lstStyle>
            <a:p>
              <a:pPr algn="r" eaLnBrk="1" fontAlgn="base" hangingPunct="1">
                <a:spcBef>
                  <a:spcPct val="0"/>
                </a:spcBef>
                <a:spcAft>
                  <a:spcPct val="0"/>
                </a:spcAft>
              </a:pPr>
              <a:r>
                <a:rPr lang="en-US" smtClean="0">
                  <a:solidFill>
                    <a:srgbClr val="00A4E4"/>
                  </a:solidFill>
                  <a:latin typeface="Adobe Clean Light" charset="0"/>
                </a:rPr>
                <a:t>Deploy</a:t>
              </a:r>
            </a:p>
          </p:txBody>
        </p:sp>
      </p:grpSp>
      <p:grpSp>
        <p:nvGrpSpPr>
          <p:cNvPr id="66" name="Group 65"/>
          <p:cNvGrpSpPr>
            <a:grpSpLocks/>
          </p:cNvGrpSpPr>
          <p:nvPr/>
        </p:nvGrpSpPr>
        <p:grpSpPr bwMode="auto">
          <a:xfrm>
            <a:off x="0" y="3876675"/>
            <a:ext cx="2722563" cy="758825"/>
            <a:chOff x="5328671" y="944477"/>
            <a:chExt cx="3830666" cy="1011936"/>
          </a:xfrm>
        </p:grpSpPr>
        <p:sp>
          <p:nvSpPr>
            <p:cNvPr id="67" name="Rectangle 66"/>
            <p:cNvSpPr/>
            <p:nvPr/>
          </p:nvSpPr>
          <p:spPr>
            <a:xfrm>
              <a:off x="5328671" y="944477"/>
              <a:ext cx="3830666" cy="1011936"/>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a:solidFill>
                  <a:srgbClr val="00719E"/>
                </a:solidFill>
                <a:latin typeface="Adobe Clean"/>
              </a:endParaRPr>
            </a:p>
          </p:txBody>
        </p:sp>
        <p:sp>
          <p:nvSpPr>
            <p:cNvPr id="8213" name="TextBox 67"/>
            <p:cNvSpPr txBox="1">
              <a:spLocks noChangeArrowheads="1"/>
            </p:cNvSpPr>
            <p:nvPr/>
          </p:nvSpPr>
          <p:spPr bwMode="auto">
            <a:xfrm>
              <a:off x="5365793" y="1109230"/>
              <a:ext cx="33868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dobe Clean" charset="0"/>
                  <a:ea typeface="ＭＳ Ｐゴシック" charset="0"/>
                  <a:cs typeface="ＭＳ Ｐゴシック" charset="0"/>
                </a:defRPr>
              </a:lvl1pPr>
              <a:lvl2pPr marL="742950" indent="-285750" eaLnBrk="0" hangingPunct="0">
                <a:defRPr sz="2400">
                  <a:solidFill>
                    <a:schemeClr val="tx1"/>
                  </a:solidFill>
                  <a:latin typeface="Adobe Clean" charset="0"/>
                  <a:ea typeface="ＭＳ Ｐゴシック" charset="0"/>
                </a:defRPr>
              </a:lvl2pPr>
              <a:lvl3pPr marL="1143000" indent="-228600" eaLnBrk="0" hangingPunct="0">
                <a:defRPr sz="2400">
                  <a:solidFill>
                    <a:schemeClr val="tx1"/>
                  </a:solidFill>
                  <a:latin typeface="Adobe Clean" charset="0"/>
                  <a:ea typeface="ＭＳ Ｐゴシック" charset="0"/>
                </a:defRPr>
              </a:lvl3pPr>
              <a:lvl4pPr marL="1600200" indent="-228600" eaLnBrk="0" hangingPunct="0">
                <a:defRPr sz="2400">
                  <a:solidFill>
                    <a:schemeClr val="tx1"/>
                  </a:solidFill>
                  <a:latin typeface="Adobe Clean" charset="0"/>
                  <a:ea typeface="ＭＳ Ｐゴシック" charset="0"/>
                </a:defRPr>
              </a:lvl4pPr>
              <a:lvl5pPr marL="2057400" indent="-228600" eaLnBrk="0" hangingPunct="0">
                <a:defRPr sz="2400">
                  <a:solidFill>
                    <a:schemeClr val="tx1"/>
                  </a:solidFill>
                  <a:latin typeface="Adobe Clean" charset="0"/>
                  <a:ea typeface="ＭＳ Ｐゴシック" charset="0"/>
                </a:defRPr>
              </a:lvl5pPr>
              <a:lvl6pPr marL="2514600" indent="-228600" eaLnBrk="0" fontAlgn="base" hangingPunct="0">
                <a:spcBef>
                  <a:spcPct val="0"/>
                </a:spcBef>
                <a:spcAft>
                  <a:spcPct val="0"/>
                </a:spcAft>
                <a:defRPr sz="2400">
                  <a:solidFill>
                    <a:schemeClr val="tx1"/>
                  </a:solidFill>
                  <a:latin typeface="Adobe Clean" charset="0"/>
                  <a:ea typeface="ＭＳ Ｐゴシック" charset="0"/>
                </a:defRPr>
              </a:lvl6pPr>
              <a:lvl7pPr marL="2971800" indent="-228600" eaLnBrk="0" fontAlgn="base" hangingPunct="0">
                <a:spcBef>
                  <a:spcPct val="0"/>
                </a:spcBef>
                <a:spcAft>
                  <a:spcPct val="0"/>
                </a:spcAft>
                <a:defRPr sz="2400">
                  <a:solidFill>
                    <a:schemeClr val="tx1"/>
                  </a:solidFill>
                  <a:latin typeface="Adobe Clean" charset="0"/>
                  <a:ea typeface="ＭＳ Ｐゴシック" charset="0"/>
                </a:defRPr>
              </a:lvl7pPr>
              <a:lvl8pPr marL="3429000" indent="-228600" eaLnBrk="0" fontAlgn="base" hangingPunct="0">
                <a:spcBef>
                  <a:spcPct val="0"/>
                </a:spcBef>
                <a:spcAft>
                  <a:spcPct val="0"/>
                </a:spcAft>
                <a:defRPr sz="2400">
                  <a:solidFill>
                    <a:schemeClr val="tx1"/>
                  </a:solidFill>
                  <a:latin typeface="Adobe Clean" charset="0"/>
                  <a:ea typeface="ＭＳ Ｐゴシック" charset="0"/>
                </a:defRPr>
              </a:lvl8pPr>
              <a:lvl9pPr marL="3886200" indent="-228600" eaLnBrk="0" fontAlgn="base" hangingPunct="0">
                <a:spcBef>
                  <a:spcPct val="0"/>
                </a:spcBef>
                <a:spcAft>
                  <a:spcPct val="0"/>
                </a:spcAft>
                <a:defRPr sz="2400">
                  <a:solidFill>
                    <a:schemeClr val="tx1"/>
                  </a:solidFill>
                  <a:latin typeface="Adobe Clean" charset="0"/>
                  <a:ea typeface="ＭＳ Ｐゴシック" charset="0"/>
                </a:defRPr>
              </a:lvl9pPr>
            </a:lstStyle>
            <a:p>
              <a:pPr algn="r" eaLnBrk="1" fontAlgn="base" hangingPunct="1">
                <a:spcBef>
                  <a:spcPct val="0"/>
                </a:spcBef>
                <a:spcAft>
                  <a:spcPct val="0"/>
                </a:spcAft>
              </a:pPr>
              <a:r>
                <a:rPr lang="en-US" smtClean="0">
                  <a:solidFill>
                    <a:srgbClr val="00A4E4"/>
                  </a:solidFill>
                  <a:latin typeface="Adobe Clean Light" charset="0"/>
                </a:rPr>
                <a:t>Control</a:t>
              </a:r>
            </a:p>
          </p:txBody>
        </p:sp>
      </p:grpSp>
      <p:grpSp>
        <p:nvGrpSpPr>
          <p:cNvPr id="69" name="Group 68"/>
          <p:cNvGrpSpPr>
            <a:grpSpLocks/>
          </p:cNvGrpSpPr>
          <p:nvPr/>
        </p:nvGrpSpPr>
        <p:grpSpPr bwMode="auto">
          <a:xfrm>
            <a:off x="0" y="4889500"/>
            <a:ext cx="2722563" cy="758825"/>
            <a:chOff x="5328671" y="944477"/>
            <a:chExt cx="3830666" cy="1011936"/>
          </a:xfrm>
        </p:grpSpPr>
        <p:sp>
          <p:nvSpPr>
            <p:cNvPr id="70" name="Rectangle 69"/>
            <p:cNvSpPr/>
            <p:nvPr/>
          </p:nvSpPr>
          <p:spPr>
            <a:xfrm>
              <a:off x="5328671" y="944477"/>
              <a:ext cx="3830666" cy="1011936"/>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a:solidFill>
                  <a:srgbClr val="00719E"/>
                </a:solidFill>
                <a:latin typeface="Adobe Clean"/>
              </a:endParaRPr>
            </a:p>
          </p:txBody>
        </p:sp>
        <p:sp>
          <p:nvSpPr>
            <p:cNvPr id="8211" name="TextBox 71"/>
            <p:cNvSpPr txBox="1">
              <a:spLocks noChangeArrowheads="1"/>
            </p:cNvSpPr>
            <p:nvPr/>
          </p:nvSpPr>
          <p:spPr bwMode="auto">
            <a:xfrm>
              <a:off x="5365793" y="1109230"/>
              <a:ext cx="33868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dobe Clean" charset="0"/>
                  <a:ea typeface="ＭＳ Ｐゴシック" charset="0"/>
                  <a:cs typeface="ＭＳ Ｐゴシック" charset="0"/>
                </a:defRPr>
              </a:lvl1pPr>
              <a:lvl2pPr marL="742950" indent="-285750" eaLnBrk="0" hangingPunct="0">
                <a:defRPr sz="2400">
                  <a:solidFill>
                    <a:schemeClr val="tx1"/>
                  </a:solidFill>
                  <a:latin typeface="Adobe Clean" charset="0"/>
                  <a:ea typeface="ＭＳ Ｐゴシック" charset="0"/>
                </a:defRPr>
              </a:lvl2pPr>
              <a:lvl3pPr marL="1143000" indent="-228600" eaLnBrk="0" hangingPunct="0">
                <a:defRPr sz="2400">
                  <a:solidFill>
                    <a:schemeClr val="tx1"/>
                  </a:solidFill>
                  <a:latin typeface="Adobe Clean" charset="0"/>
                  <a:ea typeface="ＭＳ Ｐゴシック" charset="0"/>
                </a:defRPr>
              </a:lvl3pPr>
              <a:lvl4pPr marL="1600200" indent="-228600" eaLnBrk="0" hangingPunct="0">
                <a:defRPr sz="2400">
                  <a:solidFill>
                    <a:schemeClr val="tx1"/>
                  </a:solidFill>
                  <a:latin typeface="Adobe Clean" charset="0"/>
                  <a:ea typeface="ＭＳ Ｐゴシック" charset="0"/>
                </a:defRPr>
              </a:lvl4pPr>
              <a:lvl5pPr marL="2057400" indent="-228600" eaLnBrk="0" hangingPunct="0">
                <a:defRPr sz="2400">
                  <a:solidFill>
                    <a:schemeClr val="tx1"/>
                  </a:solidFill>
                  <a:latin typeface="Adobe Clean" charset="0"/>
                  <a:ea typeface="ＭＳ Ｐゴシック" charset="0"/>
                </a:defRPr>
              </a:lvl5pPr>
              <a:lvl6pPr marL="2514600" indent="-228600" eaLnBrk="0" fontAlgn="base" hangingPunct="0">
                <a:spcBef>
                  <a:spcPct val="0"/>
                </a:spcBef>
                <a:spcAft>
                  <a:spcPct val="0"/>
                </a:spcAft>
                <a:defRPr sz="2400">
                  <a:solidFill>
                    <a:schemeClr val="tx1"/>
                  </a:solidFill>
                  <a:latin typeface="Adobe Clean" charset="0"/>
                  <a:ea typeface="ＭＳ Ｐゴシック" charset="0"/>
                </a:defRPr>
              </a:lvl6pPr>
              <a:lvl7pPr marL="2971800" indent="-228600" eaLnBrk="0" fontAlgn="base" hangingPunct="0">
                <a:spcBef>
                  <a:spcPct val="0"/>
                </a:spcBef>
                <a:spcAft>
                  <a:spcPct val="0"/>
                </a:spcAft>
                <a:defRPr sz="2400">
                  <a:solidFill>
                    <a:schemeClr val="tx1"/>
                  </a:solidFill>
                  <a:latin typeface="Adobe Clean" charset="0"/>
                  <a:ea typeface="ＭＳ Ｐゴシック" charset="0"/>
                </a:defRPr>
              </a:lvl7pPr>
              <a:lvl8pPr marL="3429000" indent="-228600" eaLnBrk="0" fontAlgn="base" hangingPunct="0">
                <a:spcBef>
                  <a:spcPct val="0"/>
                </a:spcBef>
                <a:spcAft>
                  <a:spcPct val="0"/>
                </a:spcAft>
                <a:defRPr sz="2400">
                  <a:solidFill>
                    <a:schemeClr val="tx1"/>
                  </a:solidFill>
                  <a:latin typeface="Adobe Clean" charset="0"/>
                  <a:ea typeface="ＭＳ Ｐゴシック" charset="0"/>
                </a:defRPr>
              </a:lvl8pPr>
              <a:lvl9pPr marL="3886200" indent="-228600" eaLnBrk="0" fontAlgn="base" hangingPunct="0">
                <a:spcBef>
                  <a:spcPct val="0"/>
                </a:spcBef>
                <a:spcAft>
                  <a:spcPct val="0"/>
                </a:spcAft>
                <a:defRPr sz="2400">
                  <a:solidFill>
                    <a:schemeClr val="tx1"/>
                  </a:solidFill>
                  <a:latin typeface="Adobe Clean" charset="0"/>
                  <a:ea typeface="ＭＳ Ｐゴシック" charset="0"/>
                </a:defRPr>
              </a:lvl9pPr>
            </a:lstStyle>
            <a:p>
              <a:pPr algn="r" eaLnBrk="1" fontAlgn="base" hangingPunct="1">
                <a:spcBef>
                  <a:spcPct val="0"/>
                </a:spcBef>
                <a:spcAft>
                  <a:spcPct val="0"/>
                </a:spcAft>
              </a:pPr>
              <a:r>
                <a:rPr lang="en-US" smtClean="0">
                  <a:solidFill>
                    <a:srgbClr val="00A4E4"/>
                  </a:solidFill>
                  <a:latin typeface="Adobe Clean Light" charset="0"/>
                </a:rPr>
                <a:t>Measure</a:t>
              </a:r>
            </a:p>
          </p:txBody>
        </p:sp>
      </p:grpSp>
      <p:pic>
        <p:nvPicPr>
          <p:cNvPr id="76" name="Picture 75"/>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477000" y="742950"/>
            <a:ext cx="8032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72"/>
          <p:cNvSpPr/>
          <p:nvPr/>
        </p:nvSpPr>
        <p:spPr>
          <a:xfrm rot="10800000">
            <a:off x="5283200" y="1438275"/>
            <a:ext cx="4619625" cy="4619625"/>
          </a:xfrm>
          <a:custGeom>
            <a:avLst/>
            <a:gdLst/>
            <a:ahLst/>
            <a:cxnLst/>
            <a:rect l="0" t="0" r="0" b="0"/>
            <a:pathLst>
              <a:path>
                <a:moveTo>
                  <a:pt x="2592714" y="4601621"/>
                </a:moveTo>
                <a:arcTo wR="2309524" hR="2309524" stAng="4977406" swAng="845189"/>
              </a:path>
            </a:pathLst>
          </a:custGeom>
          <a:noFill/>
          <a:ln w="25400">
            <a:solidFill>
              <a:schemeClr val="bg1"/>
            </a:solidFill>
            <a:tailEnd type="arrow"/>
          </a:ln>
          <a:effectLst>
            <a:outerShdw blurRad="63500" sx="102000" sy="102000" algn="ctr" rotWithShape="0">
              <a:prstClr val="black">
                <a:alpha val="40000"/>
              </a:prstClr>
            </a:outerShdw>
          </a:effectLst>
        </p:spPr>
        <p:style>
          <a:lnRef idx="1">
            <a:scrgbClr r="0" g="0" b="0"/>
          </a:lnRef>
          <a:fillRef idx="0">
            <a:scrgbClr r="0" g="0" b="0"/>
          </a:fillRef>
          <a:effectRef idx="0">
            <a:scrgbClr r="0" g="0" b="0"/>
          </a:effectRef>
          <a:fontRef idx="minor">
            <a:schemeClr val="tx1">
              <a:hueOff val="0"/>
              <a:satOff val="0"/>
              <a:lumOff val="0"/>
              <a:alphaOff val="0"/>
            </a:schemeClr>
          </a:fontRef>
        </p:style>
      </p:sp>
    </p:spTree>
    <p:extLst>
      <p:ext uri="{BB962C8B-B14F-4D97-AF65-F5344CB8AC3E}">
        <p14:creationId xmlns:p14="http://schemas.microsoft.com/office/powerpoint/2010/main" val="8751325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nodeType="afterGroup">
                            <p:stCondLst>
                              <p:cond delay="500"/>
                            </p:stCondLst>
                            <p:childTnLst>
                              <p:par>
                                <p:cTn id="18" presetID="22" presetClass="entr" presetSubtype="4"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par>
                          <p:cTn id="21" fill="hold" nodeType="afterGroup">
                            <p:stCondLst>
                              <p:cond delay="1000"/>
                            </p:stCondLst>
                            <p:childTnLst>
                              <p:par>
                                <p:cTn id="22" presetID="10" presetClass="entr" presetSubtype="0"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10"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500"/>
                                        <p:tgtEl>
                                          <p:spTgt spid="7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up)">
                                      <p:cBhvr>
                                        <p:cTn id="36" dur="500"/>
                                        <p:tgtEl>
                                          <p:spTgt spid="12"/>
                                        </p:tgtEl>
                                      </p:cBhvr>
                                    </p:animEffect>
                                  </p:childTnLst>
                                </p:cTn>
                              </p:par>
                            </p:childTnLst>
                          </p:cTn>
                        </p:par>
                        <p:par>
                          <p:cTn id="37" fill="hold" nodeType="afterGroup">
                            <p:stCondLst>
                              <p:cond delay="500"/>
                            </p:stCondLst>
                            <p:childTnLst>
                              <p:par>
                                <p:cTn id="38" presetID="10" presetClass="entr" presetSubtype="0" fill="hold" nodeType="afterEffect">
                                  <p:stCondLst>
                                    <p:cond delay="2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par>
                          <p:cTn id="46" fill="hold" nodeType="afterGroup">
                            <p:stCondLst>
                              <p:cond delay="500"/>
                            </p:stCondLst>
                            <p:childTnLst>
                              <p:par>
                                <p:cTn id="47" presetID="22" presetClass="entr" presetSubtype="1"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up)">
                                      <p:cBhvr>
                                        <p:cTn id="49" dur="500"/>
                                        <p:tgtEl>
                                          <p:spTgt spid="14"/>
                                        </p:tgtEl>
                                      </p:cBhvr>
                                    </p:animEffect>
                                  </p:childTnLst>
                                </p:cTn>
                              </p:par>
                            </p:childTnLst>
                          </p:cTn>
                        </p:par>
                        <p:par>
                          <p:cTn id="50" fill="hold" nodeType="afterGroup">
                            <p:stCondLst>
                              <p:cond delay="1000"/>
                            </p:stCondLst>
                            <p:childTnLst>
                              <p:par>
                                <p:cTn id="51" presetID="10" presetClass="entr" presetSubtype="0" fill="hold" nodeType="after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childTnLst>
                          </p:cTn>
                        </p:par>
                        <p:par>
                          <p:cTn id="59" fill="hold" nodeType="afterGroup">
                            <p:stCondLst>
                              <p:cond delay="500"/>
                            </p:stCondLst>
                            <p:childTnLst>
                              <p:par>
                                <p:cTn id="60" presetID="22" presetClass="entr" presetSubtype="2"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right)">
                                      <p:cBhvr>
                                        <p:cTn id="62" dur="500"/>
                                        <p:tgtEl>
                                          <p:spTgt spid="16"/>
                                        </p:tgtEl>
                                      </p:cBhvr>
                                    </p:animEffect>
                                  </p:childTnLst>
                                </p:cTn>
                              </p:par>
                            </p:childTnLst>
                          </p:cTn>
                        </p:par>
                        <p:par>
                          <p:cTn id="63" fill="hold" nodeType="afterGroup">
                            <p:stCondLst>
                              <p:cond delay="1000"/>
                            </p:stCondLst>
                            <p:childTnLst>
                              <p:par>
                                <p:cTn id="64" presetID="10" presetClass="entr" presetSubtype="0" fill="hold" nodeType="after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childTnLst>
                          </p:cTn>
                        </p:par>
                        <p:par>
                          <p:cTn id="67" fill="hold" nodeType="afterGroup">
                            <p:stCondLst>
                              <p:cond delay="1500"/>
                            </p:stCondLst>
                            <p:childTnLst>
                              <p:par>
                                <p:cTn id="68" presetID="22" presetClass="entr" presetSubtype="4" fill="hold" nodeType="afterEffect">
                                  <p:stCondLst>
                                    <p:cond delay="400"/>
                                  </p:stCondLst>
                                  <p:childTnLst>
                                    <p:set>
                                      <p:cBhvr>
                                        <p:cTn id="69" dur="1" fill="hold">
                                          <p:stCondLst>
                                            <p:cond delay="0"/>
                                          </p:stCondLst>
                                        </p:cTn>
                                        <p:tgtEl>
                                          <p:spTgt spid="18"/>
                                        </p:tgtEl>
                                        <p:attrNameLst>
                                          <p:attrName>style.visibility</p:attrName>
                                        </p:attrNameLst>
                                      </p:cBhvr>
                                      <p:to>
                                        <p:strVal val="visible"/>
                                      </p:to>
                                    </p:set>
                                    <p:animEffect transition="in" filter="wipe(down)">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What’s a Custom HTML Slot or Library?</a:t>
            </a:r>
            <a:endParaRPr lang="en-US" dirty="0"/>
          </a:p>
        </p:txBody>
      </p:sp>
      <p:sp>
        <p:nvSpPr>
          <p:cNvPr id="7" name="Slide Number Placeholder 6"/>
          <p:cNvSpPr>
            <a:spLocks noGrp="1"/>
          </p:cNvSpPr>
          <p:nvPr>
            <p:ph type="sldNum" sz="quarter" idx="12"/>
          </p:nvPr>
        </p:nvSpPr>
        <p:spPr/>
        <p:txBody>
          <a:bodyPr/>
          <a:lstStyle/>
          <a:p>
            <a:pPr algn="ctr"/>
            <a:fld id="{90156F56-D5AE-4C6F-B826-C69D1BC521BB}" type="slidenum">
              <a:rPr lang="en-US" smtClean="0"/>
              <a:pPr algn="ctr"/>
              <a:t>7</a:t>
            </a:fld>
            <a:endParaRPr lang="en-US" dirty="0"/>
          </a:p>
        </p:txBody>
      </p:sp>
      <p:sp>
        <p:nvSpPr>
          <p:cNvPr id="4" name="TextBox 3"/>
          <p:cNvSpPr txBox="1"/>
          <p:nvPr/>
        </p:nvSpPr>
        <p:spPr>
          <a:xfrm>
            <a:off x="304721" y="1016000"/>
            <a:ext cx="4128629" cy="4701287"/>
          </a:xfrm>
          <a:prstGeom prst="rect">
            <a:avLst/>
          </a:prstGeom>
          <a:noFill/>
        </p:spPr>
        <p:txBody>
          <a:bodyPr wrap="square" rtlCol="0">
            <a:spAutoFit/>
          </a:bodyPr>
          <a:lstStyle/>
          <a:p>
            <a:pPr>
              <a:lnSpc>
                <a:spcPct val="90000"/>
              </a:lnSpc>
              <a:spcBef>
                <a:spcPts val="600"/>
              </a:spcBef>
              <a:buClr>
                <a:srgbClr val="FFDD00"/>
              </a:buClr>
              <a:buSzPct val="100000"/>
              <a:defRPr/>
            </a:pPr>
            <a:r>
              <a:rPr lang="en-US" dirty="0">
                <a:solidFill>
                  <a:prstClr val="white"/>
                </a:solidFill>
                <a:cs typeface="Adobe Clean"/>
              </a:rPr>
              <a:t>Custom </a:t>
            </a:r>
            <a:r>
              <a:rPr lang="en-US" dirty="0" smtClean="0">
                <a:solidFill>
                  <a:prstClr val="white"/>
                </a:solidFill>
                <a:cs typeface="Adobe Clean"/>
              </a:rPr>
              <a:t>HTML Slot</a:t>
            </a:r>
            <a:br>
              <a:rPr lang="en-US" dirty="0" smtClean="0">
                <a:solidFill>
                  <a:prstClr val="white"/>
                </a:solidFill>
                <a:cs typeface="Adobe Clean"/>
              </a:rPr>
            </a:br>
            <a:r>
              <a:rPr lang="en-US" i="1" dirty="0" smtClean="0">
                <a:solidFill>
                  <a:prstClr val="white"/>
                </a:solidFill>
                <a:cs typeface="Adobe Clean"/>
              </a:rPr>
              <a:t>(iOS only)</a:t>
            </a:r>
            <a:endParaRPr lang="en-US" i="1" dirty="0">
              <a:solidFill>
                <a:prstClr val="white"/>
              </a:solidFill>
              <a:cs typeface="Adobe Clean"/>
            </a:endParaRPr>
          </a:p>
          <a:p>
            <a:pPr marL="285750" indent="-285750">
              <a:lnSpc>
                <a:spcPct val="90000"/>
              </a:lnSpc>
              <a:spcBef>
                <a:spcPts val="600"/>
              </a:spcBef>
              <a:buClr>
                <a:srgbClr val="FFDD00"/>
              </a:buClr>
              <a:buSzPct val="100000"/>
              <a:buFont typeface="Arial"/>
              <a:buChar char="•"/>
              <a:defRPr/>
            </a:pPr>
            <a:r>
              <a:rPr lang="en-US" dirty="0">
                <a:solidFill>
                  <a:prstClr val="white"/>
                </a:solidFill>
                <a:cs typeface="Adobe Clean"/>
              </a:rPr>
              <a:t>Create a custom branded and </a:t>
            </a:r>
            <a:br>
              <a:rPr lang="en-US" dirty="0">
                <a:solidFill>
                  <a:prstClr val="white"/>
                </a:solidFill>
                <a:cs typeface="Adobe Clean"/>
              </a:rPr>
            </a:br>
            <a:r>
              <a:rPr lang="en-US" dirty="0">
                <a:solidFill>
                  <a:prstClr val="white"/>
                </a:solidFill>
                <a:cs typeface="Adobe Clean"/>
              </a:rPr>
              <a:t>highly designed merchandising </a:t>
            </a:r>
            <a:br>
              <a:rPr lang="en-US" dirty="0">
                <a:solidFill>
                  <a:prstClr val="white"/>
                </a:solidFill>
                <a:cs typeface="Adobe Clean"/>
              </a:rPr>
            </a:br>
            <a:r>
              <a:rPr lang="en-US" dirty="0">
                <a:solidFill>
                  <a:prstClr val="white"/>
                </a:solidFill>
                <a:cs typeface="Adobe Clean"/>
              </a:rPr>
              <a:t>view  of issues or other digital content</a:t>
            </a:r>
          </a:p>
          <a:p>
            <a:pPr marL="285750" indent="-285750">
              <a:lnSpc>
                <a:spcPct val="90000"/>
              </a:lnSpc>
              <a:spcBef>
                <a:spcPts val="600"/>
              </a:spcBef>
              <a:buClr>
                <a:srgbClr val="FFDD00"/>
              </a:buClr>
              <a:buSzPct val="100000"/>
              <a:buFont typeface="Arial"/>
              <a:buChar char="•"/>
              <a:defRPr/>
            </a:pPr>
            <a:r>
              <a:rPr lang="en-US" dirty="0">
                <a:solidFill>
                  <a:prstClr val="white"/>
                </a:solidFill>
                <a:cs typeface="Adobe Clean"/>
              </a:rPr>
              <a:t>Duplicate ecommerce capabilities </a:t>
            </a:r>
            <a:br>
              <a:rPr lang="en-US" dirty="0">
                <a:solidFill>
                  <a:prstClr val="white"/>
                </a:solidFill>
                <a:cs typeface="Adobe Clean"/>
              </a:rPr>
            </a:br>
            <a:r>
              <a:rPr lang="en-US" dirty="0">
                <a:solidFill>
                  <a:prstClr val="white"/>
                </a:solidFill>
                <a:cs typeface="Adobe Clean"/>
              </a:rPr>
              <a:t>using Library and Store APIs</a:t>
            </a:r>
          </a:p>
          <a:p>
            <a:pPr marL="285750" indent="-285750">
              <a:lnSpc>
                <a:spcPct val="90000"/>
              </a:lnSpc>
              <a:spcBef>
                <a:spcPts val="600"/>
              </a:spcBef>
              <a:buClr>
                <a:srgbClr val="FFDD00"/>
              </a:buClr>
              <a:buSzPct val="100000"/>
              <a:buFont typeface="Arial"/>
              <a:buChar char="•"/>
              <a:defRPr/>
            </a:pPr>
            <a:r>
              <a:rPr lang="en-US" dirty="0">
                <a:solidFill>
                  <a:prstClr val="white"/>
                </a:solidFill>
                <a:cs typeface="Adobe Clean"/>
              </a:rPr>
              <a:t>Pull pricing </a:t>
            </a:r>
            <a:r>
              <a:rPr lang="en-US" dirty="0" smtClean="0">
                <a:solidFill>
                  <a:prstClr val="white"/>
                </a:solidFill>
                <a:cs typeface="Adobe Clean"/>
              </a:rPr>
              <a:t>from content marketplace</a:t>
            </a:r>
          </a:p>
          <a:p>
            <a:pPr marL="285750" indent="-285750">
              <a:lnSpc>
                <a:spcPct val="90000"/>
              </a:lnSpc>
              <a:spcBef>
                <a:spcPts val="600"/>
              </a:spcBef>
              <a:buClr>
                <a:srgbClr val="FFDD00"/>
              </a:buClr>
              <a:buSzPct val="100000"/>
              <a:buFont typeface="Arial"/>
              <a:buChar char="•"/>
              <a:defRPr/>
            </a:pPr>
            <a:endParaRPr lang="en-US" dirty="0">
              <a:solidFill>
                <a:prstClr val="white"/>
              </a:solidFill>
              <a:cs typeface="Adobe Clean"/>
            </a:endParaRPr>
          </a:p>
          <a:p>
            <a:pPr>
              <a:lnSpc>
                <a:spcPct val="90000"/>
              </a:lnSpc>
              <a:spcBef>
                <a:spcPts val="600"/>
              </a:spcBef>
              <a:buClr>
                <a:srgbClr val="FFDD00"/>
              </a:buClr>
              <a:buSzPct val="100000"/>
              <a:defRPr/>
            </a:pPr>
            <a:r>
              <a:rPr lang="en-US" dirty="0">
                <a:solidFill>
                  <a:prstClr val="white"/>
                </a:solidFill>
                <a:cs typeface="Adobe Clean"/>
              </a:rPr>
              <a:t>Custom </a:t>
            </a:r>
            <a:r>
              <a:rPr lang="en-US" dirty="0" smtClean="0">
                <a:solidFill>
                  <a:prstClr val="white"/>
                </a:solidFill>
                <a:cs typeface="Adobe Clean"/>
              </a:rPr>
              <a:t>Library </a:t>
            </a:r>
            <a:br>
              <a:rPr lang="en-US" dirty="0" smtClean="0">
                <a:solidFill>
                  <a:prstClr val="white"/>
                </a:solidFill>
                <a:cs typeface="Adobe Clean"/>
              </a:rPr>
            </a:br>
            <a:r>
              <a:rPr lang="en-US" i="1" dirty="0" smtClean="0">
                <a:solidFill>
                  <a:prstClr val="white"/>
                </a:solidFill>
                <a:cs typeface="Adobe Clean"/>
              </a:rPr>
              <a:t>(iOS, Android and Windows 8.1)</a:t>
            </a:r>
            <a:endParaRPr lang="en-US" i="1" dirty="0">
              <a:solidFill>
                <a:prstClr val="white"/>
              </a:solidFill>
              <a:cs typeface="Adobe Clean"/>
            </a:endParaRPr>
          </a:p>
          <a:p>
            <a:pPr marL="285750" indent="-285750">
              <a:lnSpc>
                <a:spcPct val="90000"/>
              </a:lnSpc>
              <a:spcBef>
                <a:spcPts val="600"/>
              </a:spcBef>
              <a:buClr>
                <a:srgbClr val="FFDD00"/>
              </a:buClr>
              <a:buSzPct val="100000"/>
              <a:buFont typeface="Arial"/>
              <a:buChar char="•"/>
              <a:defRPr/>
            </a:pPr>
            <a:r>
              <a:rPr lang="en-US" dirty="0">
                <a:solidFill>
                  <a:prstClr val="white"/>
                </a:solidFill>
                <a:cs typeface="Adobe Clean"/>
              </a:rPr>
              <a:t>Replace default library </a:t>
            </a:r>
            <a:br>
              <a:rPr lang="en-US" dirty="0">
                <a:solidFill>
                  <a:prstClr val="white"/>
                </a:solidFill>
                <a:cs typeface="Adobe Clean"/>
              </a:rPr>
            </a:br>
            <a:r>
              <a:rPr lang="en-US" dirty="0">
                <a:solidFill>
                  <a:prstClr val="white"/>
                </a:solidFill>
                <a:cs typeface="Adobe Clean"/>
              </a:rPr>
              <a:t>with custom design</a:t>
            </a:r>
          </a:p>
          <a:p>
            <a:pPr marL="285750" indent="-285750">
              <a:lnSpc>
                <a:spcPct val="90000"/>
              </a:lnSpc>
              <a:spcBef>
                <a:spcPts val="600"/>
              </a:spcBef>
              <a:buClr>
                <a:srgbClr val="FFDD00"/>
              </a:buClr>
              <a:buSzPct val="100000"/>
              <a:buFont typeface="Arial"/>
              <a:buChar char="•"/>
              <a:defRPr/>
            </a:pPr>
            <a:r>
              <a:rPr lang="en-US" dirty="0">
                <a:solidFill>
                  <a:prstClr val="white"/>
                </a:solidFill>
                <a:cs typeface="Adobe Clean"/>
              </a:rPr>
              <a:t>Leverage HTML, JS and CSS</a:t>
            </a:r>
          </a:p>
          <a:p>
            <a:pPr marL="285750" indent="-285750">
              <a:lnSpc>
                <a:spcPct val="90000"/>
              </a:lnSpc>
              <a:spcBef>
                <a:spcPts val="600"/>
              </a:spcBef>
              <a:buClr>
                <a:srgbClr val="FFDD00"/>
              </a:buClr>
              <a:buSzPct val="100000"/>
              <a:buFont typeface="Arial"/>
              <a:buChar char="•"/>
              <a:defRPr/>
            </a:pPr>
            <a:r>
              <a:rPr lang="en-US" dirty="0">
                <a:solidFill>
                  <a:prstClr val="white"/>
                </a:solidFill>
                <a:cs typeface="Adobe Clean"/>
              </a:rPr>
              <a:t>Populate library template using </a:t>
            </a:r>
            <a:br>
              <a:rPr lang="en-US" dirty="0">
                <a:solidFill>
                  <a:prstClr val="white"/>
                </a:solidFill>
                <a:cs typeface="Adobe Clean"/>
              </a:rPr>
            </a:br>
            <a:r>
              <a:rPr lang="en-US" dirty="0">
                <a:solidFill>
                  <a:prstClr val="white"/>
                </a:solidFill>
                <a:cs typeface="Adobe Clean"/>
              </a:rPr>
              <a:t>Library and Store </a:t>
            </a:r>
            <a:r>
              <a:rPr lang="en-US" dirty="0" smtClean="0">
                <a:solidFill>
                  <a:prstClr val="white"/>
                </a:solidFill>
                <a:cs typeface="Adobe Clean"/>
              </a:rPr>
              <a:t>APIs</a:t>
            </a:r>
            <a:endParaRPr lang="en-US" dirty="0">
              <a:solidFill>
                <a:prstClr val="white"/>
              </a:solidFill>
              <a:cs typeface="Adobe Clean"/>
            </a:endParaRPr>
          </a:p>
        </p:txBody>
      </p:sp>
      <p:grpSp>
        <p:nvGrpSpPr>
          <p:cNvPr id="2" name="Group 1"/>
          <p:cNvGrpSpPr/>
          <p:nvPr/>
        </p:nvGrpSpPr>
        <p:grpSpPr>
          <a:xfrm>
            <a:off x="8446065" y="1182254"/>
            <a:ext cx="3615082" cy="4719637"/>
            <a:chOff x="8078403" y="1016000"/>
            <a:chExt cx="3615082" cy="4719637"/>
          </a:xfrm>
        </p:grpSpPr>
        <p:pic>
          <p:nvPicPr>
            <p:cNvPr id="6" name="Picture 11" descr="ipad-V"/>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78403" y="1016000"/>
              <a:ext cx="3615082" cy="471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6065" y="1462087"/>
              <a:ext cx="28624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p:nvGrpSpPr>
        <p:grpSpPr>
          <a:xfrm>
            <a:off x="4591758" y="1203036"/>
            <a:ext cx="3615082" cy="4719637"/>
            <a:chOff x="7710741" y="660400"/>
            <a:chExt cx="3615082" cy="4719637"/>
          </a:xfrm>
        </p:grpSpPr>
        <p:pic>
          <p:nvPicPr>
            <p:cNvPr id="10" name="Picture 11" descr="ipad-V"/>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10741" y="660400"/>
              <a:ext cx="3615082" cy="471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rd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78403" y="1106487"/>
              <a:ext cx="28624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946456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8</a:t>
            </a:fld>
            <a:endParaRPr lang="en-US" dirty="0"/>
          </a:p>
        </p:txBody>
      </p:sp>
      <p:sp>
        <p:nvSpPr>
          <p:cNvPr id="3" name="Title 2"/>
          <p:cNvSpPr>
            <a:spLocks noGrp="1"/>
          </p:cNvSpPr>
          <p:nvPr>
            <p:ph type="title"/>
          </p:nvPr>
        </p:nvSpPr>
        <p:spPr/>
        <p:txBody>
          <a:bodyPr/>
          <a:lstStyle/>
          <a:p>
            <a:r>
              <a:rPr lang="en-US" dirty="0" smtClean="0"/>
              <a:t>Foundations</a:t>
            </a:r>
            <a:endParaRPr lang="en-US" dirty="0"/>
          </a:p>
        </p:txBody>
      </p:sp>
      <p:sp>
        <p:nvSpPr>
          <p:cNvPr id="4" name="Rectangle 3"/>
          <p:cNvSpPr/>
          <p:nvPr/>
        </p:nvSpPr>
        <p:spPr>
          <a:xfrm>
            <a:off x="444843" y="1072360"/>
            <a:ext cx="3582644" cy="4636462"/>
          </a:xfrm>
          <a:prstGeom prst="rect">
            <a:avLst/>
          </a:prstGeom>
          <a:gradFill>
            <a:gsLst>
              <a:gs pos="0">
                <a:schemeClr val="bg1">
                  <a:alpha val="69000"/>
                </a:schemeClr>
              </a:gs>
              <a:gs pos="100000">
                <a:schemeClr val="bg1">
                  <a:alpha val="8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12915" y="1072360"/>
            <a:ext cx="3582644" cy="4636462"/>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80988" y="1072360"/>
            <a:ext cx="3582644" cy="4636462"/>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
          <p:cNvSpPr>
            <a:spLocks noChangeArrowheads="1"/>
          </p:cNvSpPr>
          <p:nvPr/>
        </p:nvSpPr>
        <p:spPr bwMode="gray">
          <a:xfrm>
            <a:off x="444843"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smtClean="0">
                <a:latin typeface="Adobe Clean Light" pitchFamily="34" charset="0"/>
                <a:cs typeface="Arial" pitchFamily="34" charset="0"/>
              </a:rPr>
              <a:t>DPS Library APIs</a:t>
            </a:r>
            <a:endParaRPr lang="en-US" sz="2800" noProof="1">
              <a:latin typeface="Adobe Clean Light" pitchFamily="34" charset="0"/>
              <a:cs typeface="Arial" pitchFamily="34" charset="0"/>
            </a:endParaRPr>
          </a:p>
        </p:txBody>
      </p:sp>
      <p:sp>
        <p:nvSpPr>
          <p:cNvPr id="8" name="Rectangle 7"/>
          <p:cNvSpPr/>
          <p:nvPr/>
        </p:nvSpPr>
        <p:spPr>
          <a:xfrm>
            <a:off x="1913769" y="1637694"/>
            <a:ext cx="644792" cy="1862048"/>
          </a:xfrm>
          <a:prstGeom prst="rect">
            <a:avLst/>
          </a:prstGeom>
        </p:spPr>
        <p:txBody>
          <a:bodyPr wrap="none">
            <a:spAutoFit/>
          </a:bodyPr>
          <a:lstStyle/>
          <a:p>
            <a:pPr algn="ctr">
              <a:spcAft>
                <a:spcPct val="20000"/>
              </a:spcAft>
            </a:pPr>
            <a:r>
              <a:rPr lang="en-US" sz="11500" noProof="1">
                <a:solidFill>
                  <a:srgbClr val="2639BA"/>
                </a:solidFill>
                <a:latin typeface="Adobe Clean SemiLight"/>
                <a:cs typeface="Adobe Clean SemiLight"/>
              </a:rPr>
              <a:t>1</a:t>
            </a:r>
          </a:p>
        </p:txBody>
      </p:sp>
      <p:sp>
        <p:nvSpPr>
          <p:cNvPr id="9" name="Rectangle 5"/>
          <p:cNvSpPr>
            <a:spLocks noChangeArrowheads="1"/>
          </p:cNvSpPr>
          <p:nvPr/>
        </p:nvSpPr>
        <p:spPr bwMode="gray">
          <a:xfrm>
            <a:off x="4303090"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latin typeface="Adobe Clean Light" pitchFamily="34" charset="0"/>
                <a:cs typeface="Arial" pitchFamily="34" charset="0"/>
              </a:rPr>
              <a:t>DPS Entitlement APIs</a:t>
            </a:r>
          </a:p>
        </p:txBody>
      </p:sp>
      <p:sp>
        <p:nvSpPr>
          <p:cNvPr id="10" name="Rectangle 9"/>
          <p:cNvSpPr/>
          <p:nvPr/>
        </p:nvSpPr>
        <p:spPr>
          <a:xfrm>
            <a:off x="5591983" y="1637694"/>
            <a:ext cx="1004859" cy="1862048"/>
          </a:xfrm>
          <a:prstGeom prst="rect">
            <a:avLst/>
          </a:prstGeom>
        </p:spPr>
        <p:txBody>
          <a:bodyPr wrap="none">
            <a:spAutoFit/>
          </a:bodyPr>
          <a:lstStyle/>
          <a:p>
            <a:pPr algn="ctr">
              <a:spcAft>
                <a:spcPct val="20000"/>
              </a:spcAft>
            </a:pPr>
            <a:r>
              <a:rPr lang="en-US" sz="11500" noProof="1" smtClean="0">
                <a:solidFill>
                  <a:srgbClr val="000000"/>
                </a:solidFill>
                <a:latin typeface="Adobe Clean SemiLight"/>
                <a:cs typeface="Adobe Clean SemiLight"/>
              </a:rPr>
              <a:t>2</a:t>
            </a:r>
            <a:endParaRPr lang="en-US" sz="11500" noProof="1">
              <a:solidFill>
                <a:srgbClr val="000000"/>
              </a:solidFill>
              <a:latin typeface="Adobe Clean SemiLight"/>
              <a:cs typeface="Adobe Clean SemiLight"/>
            </a:endParaRPr>
          </a:p>
        </p:txBody>
      </p:sp>
      <p:sp>
        <p:nvSpPr>
          <p:cNvPr id="11" name="Rectangle 5"/>
          <p:cNvSpPr>
            <a:spLocks noChangeArrowheads="1"/>
          </p:cNvSpPr>
          <p:nvPr/>
        </p:nvSpPr>
        <p:spPr bwMode="gray">
          <a:xfrm>
            <a:off x="8180987" y="2980757"/>
            <a:ext cx="3582644" cy="1972241"/>
          </a:xfrm>
          <a:prstGeom prst="rect">
            <a:avLst/>
          </a:prstGeom>
          <a:noFill/>
          <a:ln w="12700">
            <a:noFill/>
            <a:miter lim="800000"/>
            <a:headEnd/>
            <a:tailEnd/>
          </a:ln>
          <a:effectLst/>
        </p:spPr>
        <p:txBody>
          <a:bodyPr lIns="182880" tIns="182880" rIns="36000" bIns="36000" anchor="ctr"/>
          <a:lstStyle/>
          <a:p>
            <a:pPr algn="ctr">
              <a:spcAft>
                <a:spcPct val="20000"/>
              </a:spcAft>
            </a:pPr>
            <a:r>
              <a:rPr lang="en-US" sz="2800" noProof="1">
                <a:latin typeface="Adobe Clean Light" pitchFamily="34" charset="0"/>
                <a:cs typeface="Arial" pitchFamily="34" charset="0"/>
              </a:rPr>
              <a:t>Functional </a:t>
            </a:r>
            <a:r>
              <a:rPr lang="en-US" sz="2800" noProof="1" smtClean="0">
                <a:latin typeface="Adobe Clean Light" pitchFamily="34" charset="0"/>
                <a:cs typeface="Arial" pitchFamily="34" charset="0"/>
              </a:rPr>
              <a:t>storefront</a:t>
            </a:r>
            <a:endParaRPr lang="en-US" sz="2800" noProof="1">
              <a:latin typeface="Adobe Clean Light" pitchFamily="34" charset="0"/>
              <a:cs typeface="Arial" pitchFamily="34" charset="0"/>
            </a:endParaRPr>
          </a:p>
        </p:txBody>
      </p:sp>
      <p:sp>
        <p:nvSpPr>
          <p:cNvPr id="12" name="Rectangle 11"/>
          <p:cNvSpPr/>
          <p:nvPr/>
        </p:nvSpPr>
        <p:spPr>
          <a:xfrm>
            <a:off x="9469880" y="1637694"/>
            <a:ext cx="1004859" cy="1862048"/>
          </a:xfrm>
          <a:prstGeom prst="rect">
            <a:avLst/>
          </a:prstGeom>
        </p:spPr>
        <p:txBody>
          <a:bodyPr wrap="none">
            <a:spAutoFit/>
          </a:bodyPr>
          <a:lstStyle/>
          <a:p>
            <a:pPr algn="ctr">
              <a:spcAft>
                <a:spcPct val="20000"/>
              </a:spcAft>
            </a:pPr>
            <a:r>
              <a:rPr lang="en-US" sz="11500" noProof="1" smtClean="0">
                <a:solidFill>
                  <a:srgbClr val="000000"/>
                </a:solidFill>
                <a:latin typeface="Adobe Clean SemiLight"/>
                <a:cs typeface="Adobe Clean SemiLight"/>
              </a:rPr>
              <a:t>3</a:t>
            </a:r>
            <a:endParaRPr lang="en-US" sz="11500" noProof="1">
              <a:solidFill>
                <a:srgbClr val="000000"/>
              </a:solidFill>
              <a:latin typeface="Adobe Clean SemiLight"/>
              <a:cs typeface="Adobe Clean SemiLight"/>
            </a:endParaRPr>
          </a:p>
        </p:txBody>
      </p:sp>
      <p:sp>
        <p:nvSpPr>
          <p:cNvPr id="13" name="Rectangle 12"/>
          <p:cNvSpPr/>
          <p:nvPr/>
        </p:nvSpPr>
        <p:spPr>
          <a:xfrm>
            <a:off x="10258641" y="6003709"/>
            <a:ext cx="1762021" cy="369332"/>
          </a:xfrm>
          <a:prstGeom prst="rect">
            <a:avLst/>
          </a:prstGeom>
          <a:solidFill>
            <a:schemeClr val="bg1">
              <a:alpha val="57000"/>
            </a:schemeClr>
          </a:solidFill>
        </p:spPr>
        <p:txBody>
          <a:bodyPr wrap="none">
            <a:spAutoFit/>
          </a:bodyPr>
          <a:lstStyle/>
          <a:p>
            <a:r>
              <a:rPr lang="en-US" b="1" dirty="0"/>
              <a:t>#</a:t>
            </a:r>
            <a:r>
              <a:rPr lang="en-US" b="1" dirty="0" err="1"/>
              <a:t>AdobeSummit</a:t>
            </a:r>
            <a:endParaRPr lang="en-US" dirty="0"/>
          </a:p>
        </p:txBody>
      </p:sp>
    </p:spTree>
    <p:extLst>
      <p:ext uri="{BB962C8B-B14F-4D97-AF65-F5344CB8AC3E}">
        <p14:creationId xmlns:p14="http://schemas.microsoft.com/office/powerpoint/2010/main" val="12484266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DPS Library APIs</a:t>
            </a:r>
            <a:endParaRPr lang="en-US" dirty="0"/>
          </a:p>
        </p:txBody>
      </p:sp>
      <p:sp>
        <p:nvSpPr>
          <p:cNvPr id="7" name="Slide Number Placeholder 6"/>
          <p:cNvSpPr>
            <a:spLocks noGrp="1"/>
          </p:cNvSpPr>
          <p:nvPr>
            <p:ph type="sldNum" sz="quarter" idx="12"/>
          </p:nvPr>
        </p:nvSpPr>
        <p:spPr/>
        <p:txBody>
          <a:bodyPr/>
          <a:lstStyle/>
          <a:p>
            <a:pPr algn="ctr"/>
            <a:fld id="{90156F56-D5AE-4C6F-B826-C69D1BC521BB}" type="slidenum">
              <a:rPr lang="en-US" smtClean="0"/>
              <a:pPr algn="ctr"/>
              <a:t>9</a:t>
            </a:fld>
            <a:endParaRPr lang="en-US" dirty="0"/>
          </a:p>
        </p:txBody>
      </p:sp>
      <p:sp>
        <p:nvSpPr>
          <p:cNvPr id="4" name="TextBox 3"/>
          <p:cNvSpPr txBox="1"/>
          <p:nvPr/>
        </p:nvSpPr>
        <p:spPr>
          <a:xfrm>
            <a:off x="304722" y="1016000"/>
            <a:ext cx="7638364" cy="4125745"/>
          </a:xfrm>
          <a:prstGeom prst="rect">
            <a:avLst/>
          </a:prstGeom>
          <a:noFill/>
        </p:spPr>
        <p:txBody>
          <a:bodyPr wrap="square" rtlCol="0">
            <a:spAutoFit/>
          </a:bodyPr>
          <a:lstStyle/>
          <a:p>
            <a:pPr>
              <a:lnSpc>
                <a:spcPct val="90000"/>
              </a:lnSpc>
              <a:spcBef>
                <a:spcPts val="600"/>
              </a:spcBef>
              <a:buClr>
                <a:srgbClr val="FFDD00"/>
              </a:buClr>
              <a:buSzPct val="100000"/>
              <a:defRPr/>
            </a:pPr>
            <a:r>
              <a:rPr lang="en-US" dirty="0">
                <a:solidFill>
                  <a:prstClr val="white"/>
                </a:solidFill>
                <a:cs typeface="Adobe Clean"/>
              </a:rPr>
              <a:t>http://</a:t>
            </a:r>
            <a:r>
              <a:rPr lang="en-US" dirty="0" err="1">
                <a:solidFill>
                  <a:prstClr val="white"/>
                </a:solidFill>
                <a:cs typeface="Adobe Clean"/>
              </a:rPr>
              <a:t>www.adobe.com</a:t>
            </a:r>
            <a:r>
              <a:rPr lang="en-US" dirty="0">
                <a:solidFill>
                  <a:prstClr val="white"/>
                </a:solidFill>
                <a:cs typeface="Adobe Clean"/>
              </a:rPr>
              <a:t>/go/</a:t>
            </a:r>
            <a:r>
              <a:rPr lang="en-US" dirty="0" err="1">
                <a:solidFill>
                  <a:prstClr val="white"/>
                </a:solidFill>
                <a:cs typeface="Adobe Clean"/>
              </a:rPr>
              <a:t>dps</a:t>
            </a:r>
            <a:r>
              <a:rPr lang="en-US" dirty="0">
                <a:solidFill>
                  <a:prstClr val="white"/>
                </a:solidFill>
                <a:cs typeface="Adobe Clean"/>
              </a:rPr>
              <a:t>-library-store-</a:t>
            </a:r>
            <a:r>
              <a:rPr lang="en-US" dirty="0" err="1" smtClean="0">
                <a:solidFill>
                  <a:prstClr val="white"/>
                </a:solidFill>
                <a:cs typeface="Adobe Clean"/>
              </a:rPr>
              <a:t>api</a:t>
            </a:r>
            <a:endParaRPr lang="en-US" dirty="0" smtClean="0">
              <a:solidFill>
                <a:prstClr val="white"/>
              </a:solidFill>
              <a:cs typeface="Adobe Clean"/>
            </a:endParaRPr>
          </a:p>
          <a:p>
            <a:pPr marL="285750" indent="-285750">
              <a:lnSpc>
                <a:spcPct val="90000"/>
              </a:lnSpc>
              <a:spcBef>
                <a:spcPts val="600"/>
              </a:spcBef>
              <a:buClr>
                <a:srgbClr val="FFDD00"/>
              </a:buClr>
              <a:buSzPct val="100000"/>
              <a:buFont typeface="Arial"/>
              <a:buChar char="•"/>
              <a:defRPr/>
            </a:pPr>
            <a:r>
              <a:rPr lang="en-US" dirty="0">
                <a:solidFill>
                  <a:prstClr val="white"/>
                </a:solidFill>
                <a:cs typeface="Adobe Clean"/>
              </a:rPr>
              <a:t>You must include one of the following files with your custom HTML to access the APIs.</a:t>
            </a:r>
          </a:p>
          <a:p>
            <a:pPr marL="742950" lvl="1" indent="-285750">
              <a:lnSpc>
                <a:spcPct val="90000"/>
              </a:lnSpc>
              <a:spcBef>
                <a:spcPts val="600"/>
              </a:spcBef>
              <a:buClr>
                <a:srgbClr val="FFDD00"/>
              </a:buClr>
              <a:buSzPct val="100000"/>
              <a:buFont typeface="Arial"/>
              <a:buChar char="•"/>
              <a:defRPr/>
            </a:pPr>
            <a:r>
              <a:rPr lang="en-US" dirty="0" err="1" smtClean="0">
                <a:solidFill>
                  <a:prstClr val="white"/>
                </a:solidFill>
                <a:cs typeface="Adobe Clean"/>
              </a:rPr>
              <a:t>AdobeLibraryAPI.js</a:t>
            </a:r>
            <a:r>
              <a:rPr lang="en-US" dirty="0">
                <a:solidFill>
                  <a:prstClr val="white"/>
                </a:solidFill>
                <a:cs typeface="Adobe Clean"/>
              </a:rPr>
              <a:t> </a:t>
            </a:r>
            <a:r>
              <a:rPr lang="en-US" dirty="0" smtClean="0">
                <a:solidFill>
                  <a:prstClr val="white"/>
                </a:solidFill>
                <a:cs typeface="Adobe Clean"/>
              </a:rPr>
              <a:t/>
            </a:r>
            <a:br>
              <a:rPr lang="en-US" dirty="0" smtClean="0">
                <a:solidFill>
                  <a:prstClr val="white"/>
                </a:solidFill>
                <a:cs typeface="Adobe Clean"/>
              </a:rPr>
            </a:br>
            <a:r>
              <a:rPr lang="en-US" dirty="0" smtClean="0">
                <a:solidFill>
                  <a:prstClr val="white"/>
                </a:solidFill>
                <a:cs typeface="Adobe Clean"/>
              </a:rPr>
              <a:t>http</a:t>
            </a:r>
            <a:r>
              <a:rPr lang="en-US" dirty="0">
                <a:solidFill>
                  <a:prstClr val="white"/>
                </a:solidFill>
                <a:cs typeface="Adobe Clean"/>
              </a:rPr>
              <a:t>://</a:t>
            </a:r>
            <a:r>
              <a:rPr lang="en-US" dirty="0" err="1">
                <a:solidFill>
                  <a:prstClr val="white"/>
                </a:solidFill>
                <a:cs typeface="Adobe Clean"/>
              </a:rPr>
              <a:t>www.adobe.com</a:t>
            </a:r>
            <a:r>
              <a:rPr lang="en-US" dirty="0">
                <a:solidFill>
                  <a:prstClr val="white"/>
                </a:solidFill>
                <a:cs typeface="Adobe Clean"/>
              </a:rPr>
              <a:t>/</a:t>
            </a:r>
            <a:r>
              <a:rPr lang="en-US" dirty="0" err="1">
                <a:solidFill>
                  <a:prstClr val="white"/>
                </a:solidFill>
                <a:cs typeface="Adobe Clean"/>
              </a:rPr>
              <a:t>devnet</a:t>
            </a:r>
            <a:r>
              <a:rPr lang="en-US" dirty="0">
                <a:solidFill>
                  <a:prstClr val="white"/>
                </a:solidFill>
                <a:cs typeface="Adobe Clean"/>
              </a:rPr>
              <a:t>-docs/</a:t>
            </a:r>
            <a:r>
              <a:rPr lang="en-US" dirty="0" err="1">
                <a:solidFill>
                  <a:prstClr val="white"/>
                </a:solidFill>
                <a:cs typeface="Adobe Clean"/>
              </a:rPr>
              <a:t>digitalpublishingsuite</a:t>
            </a:r>
            <a:r>
              <a:rPr lang="en-US" dirty="0">
                <a:solidFill>
                  <a:prstClr val="white"/>
                </a:solidFill>
                <a:cs typeface="Adobe Clean"/>
              </a:rPr>
              <a:t>/DPSViewerSDK-2.32/</a:t>
            </a:r>
            <a:r>
              <a:rPr lang="en-US" dirty="0" err="1" smtClean="0">
                <a:solidFill>
                  <a:prstClr val="white"/>
                </a:solidFill>
                <a:cs typeface="Adobe Clean"/>
              </a:rPr>
              <a:t>AdobeLibraryAPI.js</a:t>
            </a:r>
            <a:r>
              <a:rPr lang="en-US" dirty="0" smtClean="0">
                <a:solidFill>
                  <a:prstClr val="white"/>
                </a:solidFill>
                <a:cs typeface="Adobe Clean"/>
              </a:rPr>
              <a:t> </a:t>
            </a:r>
            <a:endParaRPr lang="en-US" dirty="0">
              <a:solidFill>
                <a:prstClr val="white"/>
              </a:solidFill>
              <a:cs typeface="Adobe Clean"/>
            </a:endParaRPr>
          </a:p>
          <a:p>
            <a:pPr marL="742950" lvl="1" indent="-285750">
              <a:lnSpc>
                <a:spcPct val="90000"/>
              </a:lnSpc>
              <a:spcBef>
                <a:spcPts val="600"/>
              </a:spcBef>
              <a:buClr>
                <a:srgbClr val="FFDD00"/>
              </a:buClr>
              <a:buSzPct val="100000"/>
              <a:buFont typeface="Arial"/>
              <a:buChar char="•"/>
              <a:defRPr/>
            </a:pPr>
            <a:r>
              <a:rPr lang="en-US" dirty="0" err="1" smtClean="0">
                <a:solidFill>
                  <a:prstClr val="white"/>
                </a:solidFill>
                <a:cs typeface="Adobe Clean"/>
              </a:rPr>
              <a:t>AdobeLibraryAPI.min.js</a:t>
            </a:r>
            <a:r>
              <a:rPr lang="en-US" dirty="0">
                <a:solidFill>
                  <a:prstClr val="white"/>
                </a:solidFill>
                <a:cs typeface="Adobe Clean"/>
              </a:rPr>
              <a:t/>
            </a:r>
            <a:br>
              <a:rPr lang="en-US" dirty="0">
                <a:solidFill>
                  <a:prstClr val="white"/>
                </a:solidFill>
                <a:cs typeface="Adobe Clean"/>
              </a:rPr>
            </a:br>
            <a:r>
              <a:rPr lang="en-US" dirty="0">
                <a:solidFill>
                  <a:prstClr val="white"/>
                </a:solidFill>
                <a:cs typeface="Adobe Clean"/>
              </a:rPr>
              <a:t>http://</a:t>
            </a:r>
            <a:r>
              <a:rPr lang="en-US" dirty="0" err="1">
                <a:solidFill>
                  <a:prstClr val="white"/>
                </a:solidFill>
                <a:cs typeface="Adobe Clean"/>
              </a:rPr>
              <a:t>www.adobe.com</a:t>
            </a:r>
            <a:r>
              <a:rPr lang="en-US" dirty="0">
                <a:solidFill>
                  <a:prstClr val="white"/>
                </a:solidFill>
                <a:cs typeface="Adobe Clean"/>
              </a:rPr>
              <a:t>/</a:t>
            </a:r>
            <a:r>
              <a:rPr lang="en-US" dirty="0" err="1">
                <a:solidFill>
                  <a:prstClr val="white"/>
                </a:solidFill>
                <a:cs typeface="Adobe Clean"/>
              </a:rPr>
              <a:t>devnet</a:t>
            </a:r>
            <a:r>
              <a:rPr lang="en-US" dirty="0">
                <a:solidFill>
                  <a:prstClr val="white"/>
                </a:solidFill>
                <a:cs typeface="Adobe Clean"/>
              </a:rPr>
              <a:t>-docs/</a:t>
            </a:r>
            <a:r>
              <a:rPr lang="en-US" dirty="0" err="1">
                <a:solidFill>
                  <a:prstClr val="white"/>
                </a:solidFill>
                <a:cs typeface="Adobe Clean"/>
              </a:rPr>
              <a:t>digitalpublishingsuite</a:t>
            </a:r>
            <a:r>
              <a:rPr lang="en-US" dirty="0">
                <a:solidFill>
                  <a:prstClr val="white"/>
                </a:solidFill>
                <a:cs typeface="Adobe Clean"/>
              </a:rPr>
              <a:t>/DPSViewerSDK-2.32/</a:t>
            </a:r>
            <a:r>
              <a:rPr lang="en-US" dirty="0" err="1" smtClean="0">
                <a:solidFill>
                  <a:prstClr val="white"/>
                </a:solidFill>
                <a:cs typeface="Adobe Clean"/>
              </a:rPr>
              <a:t>AdobeLibraryAPI.min.js</a:t>
            </a:r>
            <a:endParaRPr lang="en-US" dirty="0" smtClean="0">
              <a:solidFill>
                <a:prstClr val="white"/>
              </a:solidFill>
              <a:cs typeface="Adobe Clean"/>
            </a:endParaRPr>
          </a:p>
          <a:p>
            <a:pPr marL="285750" indent="-285750">
              <a:lnSpc>
                <a:spcPct val="90000"/>
              </a:lnSpc>
              <a:spcBef>
                <a:spcPts val="600"/>
              </a:spcBef>
              <a:buClr>
                <a:srgbClr val="FFDD00"/>
              </a:buClr>
              <a:buSzPct val="100000"/>
              <a:buFont typeface="Arial"/>
              <a:buChar char="•"/>
              <a:defRPr/>
            </a:pPr>
            <a:r>
              <a:rPr lang="en-US" dirty="0" smtClean="0">
                <a:solidFill>
                  <a:prstClr val="white"/>
                </a:solidFill>
                <a:cs typeface="Adobe Clean"/>
              </a:rPr>
              <a:t>Example code is available at the Developer Network</a:t>
            </a:r>
          </a:p>
          <a:p>
            <a:pPr marL="742950" lvl="1" indent="-285750">
              <a:lnSpc>
                <a:spcPct val="90000"/>
              </a:lnSpc>
              <a:spcBef>
                <a:spcPts val="600"/>
              </a:spcBef>
              <a:buClr>
                <a:srgbClr val="FFDD00"/>
              </a:buClr>
              <a:buSzPct val="100000"/>
              <a:buFont typeface="Arial"/>
              <a:buChar char="•"/>
              <a:defRPr/>
            </a:pPr>
            <a:r>
              <a:rPr lang="en-US" dirty="0">
                <a:solidFill>
                  <a:prstClr val="white"/>
                </a:solidFill>
                <a:cs typeface="Adobe Clean"/>
              </a:rPr>
              <a:t>http://</a:t>
            </a:r>
            <a:r>
              <a:rPr lang="en-US" dirty="0" err="1">
                <a:solidFill>
                  <a:prstClr val="white"/>
                </a:solidFill>
                <a:cs typeface="Adobe Clean"/>
              </a:rPr>
              <a:t>www.adobe.com</a:t>
            </a:r>
            <a:r>
              <a:rPr lang="en-US" dirty="0">
                <a:solidFill>
                  <a:prstClr val="white"/>
                </a:solidFill>
                <a:cs typeface="Adobe Clean"/>
              </a:rPr>
              <a:t>/</a:t>
            </a:r>
            <a:r>
              <a:rPr lang="en-US" dirty="0" err="1">
                <a:solidFill>
                  <a:prstClr val="white"/>
                </a:solidFill>
                <a:cs typeface="Adobe Clean"/>
              </a:rPr>
              <a:t>devnet</a:t>
            </a:r>
            <a:r>
              <a:rPr lang="en-US" dirty="0">
                <a:solidFill>
                  <a:prstClr val="white"/>
                </a:solidFill>
                <a:cs typeface="Adobe Clean"/>
              </a:rPr>
              <a:t>/</a:t>
            </a:r>
            <a:r>
              <a:rPr lang="en-US" dirty="0" err="1">
                <a:solidFill>
                  <a:prstClr val="white"/>
                </a:solidFill>
                <a:cs typeface="Adobe Clean"/>
              </a:rPr>
              <a:t>digitalpublishingsuite</a:t>
            </a:r>
            <a:r>
              <a:rPr lang="en-US" dirty="0">
                <a:solidFill>
                  <a:prstClr val="white"/>
                </a:solidFill>
                <a:cs typeface="Adobe Clean"/>
              </a:rPr>
              <a:t>/custom-storefronts-and-</a:t>
            </a:r>
            <a:r>
              <a:rPr lang="en-US" dirty="0" err="1" smtClean="0">
                <a:solidFill>
                  <a:prstClr val="white"/>
                </a:solidFill>
                <a:cs typeface="Adobe Clean"/>
              </a:rPr>
              <a:t>libraries.html</a:t>
            </a:r>
            <a:endParaRPr lang="en-US" dirty="0" smtClean="0">
              <a:solidFill>
                <a:prstClr val="white"/>
              </a:solidFill>
              <a:cs typeface="Adobe Clean"/>
            </a:endParaRPr>
          </a:p>
          <a:p>
            <a:pPr marL="285750" indent="-285750">
              <a:lnSpc>
                <a:spcPct val="90000"/>
              </a:lnSpc>
              <a:spcBef>
                <a:spcPts val="600"/>
              </a:spcBef>
              <a:buClr>
                <a:srgbClr val="FFDD00"/>
              </a:buClr>
              <a:buSzPct val="100000"/>
              <a:buFont typeface="Arial"/>
              <a:buChar char="•"/>
              <a:defRPr/>
            </a:pPr>
            <a:r>
              <a:rPr lang="en-US" dirty="0" smtClean="0">
                <a:solidFill>
                  <a:prstClr val="white"/>
                </a:solidFill>
                <a:cs typeface="Adobe Clean"/>
              </a:rPr>
              <a:t>Store Configurator is a good place to start for standalone Libraries</a:t>
            </a:r>
          </a:p>
          <a:p>
            <a:pPr marL="742950" lvl="1" indent="-285750">
              <a:lnSpc>
                <a:spcPct val="90000"/>
              </a:lnSpc>
              <a:spcBef>
                <a:spcPts val="600"/>
              </a:spcBef>
              <a:buClr>
                <a:srgbClr val="FFDD00"/>
              </a:buClr>
              <a:buSzPct val="100000"/>
              <a:buFont typeface="Arial"/>
              <a:buChar char="•"/>
              <a:defRPr/>
            </a:pPr>
            <a:r>
              <a:rPr lang="en-US" dirty="0">
                <a:solidFill>
                  <a:prstClr val="white"/>
                </a:solidFill>
                <a:cs typeface="Adobe Clean"/>
              </a:rPr>
              <a:t>http://</a:t>
            </a:r>
            <a:r>
              <a:rPr lang="en-US" dirty="0" err="1">
                <a:solidFill>
                  <a:prstClr val="white"/>
                </a:solidFill>
                <a:cs typeface="Adobe Clean"/>
              </a:rPr>
              <a:t>dpsapps.adobe.com</a:t>
            </a:r>
            <a:r>
              <a:rPr lang="en-US" dirty="0">
                <a:solidFill>
                  <a:prstClr val="white"/>
                </a:solidFill>
                <a:cs typeface="Adobe Clean"/>
              </a:rPr>
              <a:t>/</a:t>
            </a:r>
            <a:r>
              <a:rPr lang="en-US" dirty="0" err="1">
                <a:solidFill>
                  <a:prstClr val="white"/>
                </a:solidFill>
                <a:cs typeface="Adobe Clean"/>
              </a:rPr>
              <a:t>store_configurator</a:t>
            </a:r>
            <a:r>
              <a:rPr lang="en-US" dirty="0">
                <a:solidFill>
                  <a:prstClr val="white"/>
                </a:solidFill>
                <a:cs typeface="Adobe Clean"/>
              </a:rPr>
              <a:t>/</a:t>
            </a:r>
          </a:p>
        </p:txBody>
      </p:sp>
      <p:pic>
        <p:nvPicPr>
          <p:cNvPr id="6" name="Picture 11" descr="ipad-V"/>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78403" y="1016000"/>
            <a:ext cx="3615082" cy="471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6065" y="1462087"/>
            <a:ext cx="28624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6303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3 - &amp;quot;Title Slide or Section Divider&amp;quot;&quot;/&gt;&lt;property id=&quot;20307&quot; value=&quot;274&quot;/&gt;&lt;/object&gt;&lt;object type=&quot;3&quot; unique_id=&quot;717713&quot;&gt;&lt;property id=&quot;20148&quot; value=&quot;5&quot;/&gt;&lt;property id=&quot;20300&quot; value=&quot;Slide 16 - &amp;quot;Standard White Background Bullet Slide&amp;quot;&quot;/&gt;&lt;property id=&quot;20307&quot; value=&quot;271&quot;/&gt;&lt;/object&gt;&lt;object type=&quot;3&quot; unique_id=&quot;717714&quot;&gt;&lt;property id=&quot;20148&quot; value=&quot;5&quot;/&gt;&lt;property id=&quot;20300&quot; value=&quot;Slide 18 - &amp;quot;Properly Using Footers and Page Numbers in PowerPoint 2010&amp;quot;&quot;/&gt;&lt;property id=&quot;20307&quot; value=&quot;275&quot;/&gt;&lt;/object&gt;&lt;object type=&quot;3&quot; unique_id=&quot;717715&quot;&gt;&lt;property id=&quot;20148&quot; value=&quot;5&quot;/&gt;&lt;property id=&quot;20300&quot; value=&quot;Slide 19 - &amp;quot;Using Themes to Convert Old Presentations – PPT2010 on Windows&amp;quot;&quot;/&gt;&lt;property id=&quot;20307&quot; value=&quot;257&quot;/&gt;&lt;/object&gt;&lt;object type=&quot;3&quot; unique_id=&quot;717716&quot;&gt;&lt;property id=&quot;20148&quot; value=&quot;5&quot;/&gt;&lt;property id=&quot;20300&quot; value=&quot;Slide 20 - &amp;quot;Bar Chart&amp;quot;&quot;/&gt;&lt;property id=&quot;20307&quot; value=&quot;260&quot;/&gt;&lt;/object&gt;&lt;object type=&quot;3&quot; unique_id=&quot;717717&quot;&gt;&lt;property id=&quot;20148&quot; value=&quot;5&quot;/&gt;&lt;property id=&quot;20300&quot; value=&quot;Slide 21 - &amp;quot;Pie Chart&amp;quot;&quot;/&gt;&lt;property id=&quot;20307&quot; value=&quot;264&quot;/&gt;&lt;/object&gt;&lt;object type=&quot;3&quot; unique_id=&quot;717718&quot;&gt;&lt;property id=&quot;20148&quot; value=&quot;5&quot;/&gt;&lt;property id=&quot;20300&quot; value=&quot;Slide 22 - &amp;quot;White Content Area Layout&amp;quot;&quot;/&gt;&lt;property id=&quot;20307&quot; value=&quot;265&quot;/&gt;&lt;/object&gt;&lt;object type=&quot;3&quot; unique_id=&quot;717719&quot;&gt;&lt;property id=&quot;20148&quot; value=&quot;5&quot;/&gt;&lt;property id=&quot;20300&quot; value=&quot;Slide 23 - &amp;quot;Gray Content Area Layout&amp;quot;&quot;/&gt;&lt;property id=&quot;20307&quot; value=&quot;258&quot;/&gt;&lt;/object&gt;&lt;object type=&quot;3&quot; unique_id=&quot;717720&quot;&gt;&lt;property id=&quot;20148&quot; value=&quot;5&quot;/&gt;&lt;property id=&quot;20300&quot; value=&quot;Slide 24 - &amp;quot;Black Content Area Layout&amp;quot;&quot;/&gt;&lt;property id=&quot;20307&quot; value=&quot;259&quot;/&gt;&lt;/object&gt;&lt;object type=&quot;3&quot; unique_id=&quot;717721&quot;&gt;&lt;property id=&quot;20148&quot; value=&quot;5&quot;/&gt;&lt;property id=&quot;20300&quot; value=&quot;Slide 25 - &amp;quot;Color Palette&amp;quot;&quot;/&gt;&lt;property id=&quot;20307&quot; value=&quot;267&quot;/&gt;&lt;/object&gt;&lt;object type=&quot;3&quot; unique_id=&quot;717722&quot;&gt;&lt;property id=&quot;20148&quot; value=&quot;5&quot;/&gt;&lt;property id=&quot;20300&quot; value=&quot;Slide 26&quot;/&gt;&lt;property id=&quot;20307&quot; value=&quot;270&quot;/&gt;&lt;/object&gt;&lt;object type=&quot;3&quot; unique_id=&quot;717737&quot;&gt;&lt;property id=&quot;20148&quot; value=&quot;5&quot;/&gt;&lt;property id=&quot;20300&quot; value=&quot;Slide 17 - &amp;quot;How to save this template in your templates folder&amp;quot;&quot;/&gt;&lt;property id=&quot;20307&quot; value=&quot;276&quot;/&gt;&lt;/object&gt;&lt;object type=&quot;3&quot; unique_id=&quot;717777&quot;&gt;&lt;property id=&quot;20148&quot; value=&quot;5&quot;/&gt;&lt;property id=&quot;20300&quot; value=&quot;Slide 27&quot;/&gt;&lt;property id=&quot;20307&quot; value=&quot;277&quot;/&gt;&lt;/object&gt;&lt;object type=&quot;3&quot; unique_id=&quot;717778&quot;&gt;&lt;property id=&quot;20148&quot; value=&quot;5&quot;/&gt;&lt;property id=&quot;20300&quot; value=&quot;Slide 2 - &amp;quot;Title Slide or Section Divider&amp;quot;&quot;/&gt;&lt;property id=&quot;20307&quot; value=&quot;278&quot;/&gt;&lt;/object&gt;&lt;object type=&quot;3&quot; unique_id=&quot;717779&quot;&gt;&lt;property id=&quot;20148&quot; value=&quot;5&quot;/&gt;&lt;property id=&quot;20300&quot; value=&quot;Slide 4 - &amp;quot;Title Slide or Section Divider&amp;quot;&quot;/&gt;&lt;property id=&quot;20307&quot; value=&quot;281&quot;/&gt;&lt;/object&gt;&lt;object type=&quot;3&quot; unique_id=&quot;717780&quot;&gt;&lt;property id=&quot;20148&quot; value=&quot;5&quot;/&gt;&lt;property id=&quot;20300&quot; value=&quot;Slide 5 - &amp;quot;Title Slide or Section Divider&amp;quot;&quot;/&gt;&lt;property id=&quot;20307&quot; value=&quot;282&quot;/&gt;&lt;/object&gt;&lt;object type=&quot;3&quot; unique_id=&quot;717781&quot;&gt;&lt;property id=&quot;20148&quot; value=&quot;5&quot;/&gt;&lt;property id=&quot;20300&quot; value=&quot;Slide 6 - &amp;quot;Title Slide or Section Divider&amp;quot;&quot;/&gt;&lt;property id=&quot;20307&quot; value=&quot;283&quot;/&gt;&lt;/object&gt;&lt;object type=&quot;3&quot; unique_id=&quot;717782&quot;&gt;&lt;property id=&quot;20148&quot; value=&quot;5&quot;/&gt;&lt;property id=&quot;20300&quot; value=&quot;Slide 7 - &amp;quot;Title Slide or Section Divider&amp;quot;&quot;/&gt;&lt;property id=&quot;20307&quot; value=&quot;284&quot;/&gt;&lt;/object&gt;&lt;object type=&quot;3&quot; unique_id=&quot;717783&quot;&gt;&lt;property id=&quot;20148&quot; value=&quot;5&quot;/&gt;&lt;property id=&quot;20300&quot; value=&quot;Slide 9 - &amp;quot;Title Slide or Section Divider&amp;quot;&quot;/&gt;&lt;property id=&quot;20307&quot; value=&quot;285&quot;/&gt;&lt;/object&gt;&lt;object type=&quot;3&quot; unique_id=&quot;717784&quot;&gt;&lt;property id=&quot;20148&quot; value=&quot;5&quot;/&gt;&lt;property id=&quot;20300&quot; value=&quot;Slide 10 - &amp;quot;Title Slide or Section Divider&amp;quot;&quot;/&gt;&lt;property id=&quot;20307&quot; value=&quot;286&quot;/&gt;&lt;/object&gt;&lt;object type=&quot;3&quot; unique_id=&quot;717785&quot;&gt;&lt;property id=&quot;20148&quot; value=&quot;5&quot;/&gt;&lt;property id=&quot;20300&quot; value=&quot;Slide 11 - &amp;quot;Title Slide or Section Divider&amp;quot;&quot;/&gt;&lt;property id=&quot;20307&quot; value=&quot;287&quot;/&gt;&lt;/object&gt;&lt;object type=&quot;3&quot; unique_id=&quot;717786&quot;&gt;&lt;property id=&quot;20148&quot; value=&quot;5&quot;/&gt;&lt;property id=&quot;20300&quot; value=&quot;Slide 12 - &amp;quot;Title Slide or Section Divider&amp;quot;&quot;/&gt;&lt;property id=&quot;20307&quot; value=&quot;280&quot;/&gt;&lt;/object&gt;&lt;object type=&quot;3&quot; unique_id=&quot;717787&quot;&gt;&lt;property id=&quot;20148&quot; value=&quot;5&quot;/&gt;&lt;property id=&quot;20300&quot; value=&quot;Slide 13 - &amp;quot;Title Slide or Section Divider&amp;quot;&quot;/&gt;&lt;property id=&quot;20307&quot; value=&quot;279&quot;/&gt;&lt;/object&gt;&lt;object type=&quot;3&quot; unique_id=&quot;717788&quot;&gt;&lt;property id=&quot;20148&quot; value=&quot;5&quot;/&gt;&lt;property id=&quot;20300&quot; value=&quot;Slide 14 - &amp;quot;Title Slide or Section Divider&amp;quot;&quot;/&gt;&lt;property id=&quot;20307&quot; value=&quot;288&quot;/&gt;&lt;/object&gt;&lt;object type=&quot;3&quot; unique_id=&quot;717789&quot;&gt;&lt;property id=&quot;20148&quot; value=&quot;5&quot;/&gt;&lt;property id=&quot;20300&quot; value=&quot;Slide 15 - &amp;quot;Title Slide or Section Divider&amp;quot;&quot;/&gt;&lt;property id=&quot;20307&quot; value=&quot;289&quot;/&gt;&lt;/object&gt;&lt;object type=&quot;3&quot; unique_id=&quot;718042&quot;&gt;&lt;property id=&quot;20148&quot; value=&quot;5&quot;/&gt;&lt;property id=&quot;20300&quot; value=&quot;Slide 8 - &amp;quot;Title Slide or Section Divider&amp;quot;&quot;/&gt;&lt;property id=&quot;20307&quot; value=&quot;290&quot;/&gt;&lt;/object&gt;&lt;/object&gt;&lt;/object&gt;&lt;/database&gt;"/>
  <p:tag name="SECTOMILLISECCONVERTED" val="1"/>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obe Master Widescreen 2012a">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adobe noise backgrou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BB034"/>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20768</TotalTime>
  <Words>2189</Words>
  <Application>Microsoft Macintosh PowerPoint</Application>
  <PresentationFormat>Custom</PresentationFormat>
  <Paragraphs>400</Paragraphs>
  <Slides>24</Slides>
  <Notes>21</Notes>
  <HiddenSlides>0</HiddenSlides>
  <MMClips>0</MMClips>
  <ScaleCrop>false</ScaleCrop>
  <HeadingPairs>
    <vt:vector size="4" baseType="variant">
      <vt:variant>
        <vt:lpstr>Theme</vt:lpstr>
      </vt:variant>
      <vt:variant>
        <vt:i4>3</vt:i4>
      </vt:variant>
      <vt:variant>
        <vt:lpstr>Slide Titles</vt:lpstr>
      </vt:variant>
      <vt:variant>
        <vt:i4>24</vt:i4>
      </vt:variant>
    </vt:vector>
  </HeadingPairs>
  <TitlesOfParts>
    <vt:vector size="27" baseType="lpstr">
      <vt:lpstr>Adobe Master Widescreen 2014</vt:lpstr>
      <vt:lpstr>Adobe Master Widescreen 2012a</vt:lpstr>
      <vt:lpstr>1_adobe noise backgroun</vt:lpstr>
      <vt:lpstr>PowerPoint Presentation</vt:lpstr>
      <vt:lpstr>Implement an Adobe Digital Publishing Suite Storefront in Experience Manager - L709</vt:lpstr>
      <vt:lpstr>PowerPoint Presentation</vt:lpstr>
      <vt:lpstr>PowerPoint Presentation</vt:lpstr>
      <vt:lpstr>Key Takeaways</vt:lpstr>
      <vt:lpstr>What is DPS?</vt:lpstr>
      <vt:lpstr>What’s a Custom HTML Slot or Library?</vt:lpstr>
      <vt:lpstr>Foundations</vt:lpstr>
      <vt:lpstr>DPS Library APIs</vt:lpstr>
      <vt:lpstr>How to implement in AEM</vt:lpstr>
      <vt:lpstr>Foundations</vt:lpstr>
      <vt:lpstr>Behind the scenes</vt:lpstr>
      <vt:lpstr>DPS Entitlement APIs</vt:lpstr>
      <vt:lpstr>/SignInWithCredentials</vt:lpstr>
      <vt:lpstr>/RenewAuthToken</vt:lpstr>
      <vt:lpstr>/entitlements</vt:lpstr>
      <vt:lpstr>/entitlements</vt:lpstr>
      <vt:lpstr>R30+ Direct Entitlement call flow</vt:lpstr>
      <vt:lpstr>Foundations</vt:lpstr>
      <vt:lpstr>PowerPoint Presentation</vt:lpstr>
      <vt:lpstr>Call To Action</vt:lpstr>
      <vt:lpstr>PowerPoint Presentation</vt:lpstr>
      <vt:lpstr>PowerPoint Presentation</vt:lpstr>
      <vt:lpstr>PowerPoint Presentation</vt:lpstr>
    </vt:vector>
  </TitlesOfParts>
  <Manager/>
  <Company>Adobe Systems,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 a DPS Storefront in AEM</dc:title>
  <dc:subject/>
  <dc:creator>James Lockman</dc:creator>
  <cp:keywords/>
  <dc:description/>
  <cp:lastModifiedBy>James Lockman</cp:lastModifiedBy>
  <cp:revision>331</cp:revision>
  <dcterms:created xsi:type="dcterms:W3CDTF">2009-08-20T18:55:32Z</dcterms:created>
  <dcterms:modified xsi:type="dcterms:W3CDTF">2015-03-07T13:55:00Z</dcterms:modified>
  <cp:category/>
</cp:coreProperties>
</file>